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modernComment_10A_B21A8D8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1" r:id="rId6"/>
    <p:sldId id="272" r:id="rId7"/>
    <p:sldId id="273" r:id="rId8"/>
    <p:sldId id="259" r:id="rId9"/>
    <p:sldId id="257" r:id="rId10"/>
    <p:sldId id="265" r:id="rId11"/>
    <p:sldId id="274" r:id="rId12"/>
    <p:sldId id="275" r:id="rId13"/>
    <p:sldId id="266" r:id="rId14"/>
    <p:sldId id="267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B30914-D372-3FF7-CF8E-E4D3236D22EB}" name="Machiel Huizer" initials="MH" userId="Machiel Huiz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0A_B21A8D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6E7E68-F5C8-411F-AFCA-33376EF77CB2}" authorId="{95B30914-D372-3FF7-CF8E-E4D3236D22EB}" created="2021-11-29T10:07:13.055">
    <pc:sldMkLst xmlns:pc="http://schemas.microsoft.com/office/powerpoint/2013/main/command">
      <pc:docMk/>
      <pc:sldMk cId="2988084609" sldId="266"/>
    </pc:sldMkLst>
    <p188:txBody>
      <a:bodyPr/>
      <a:lstStyle/>
      <a:p>
        <a:r>
          <a:rPr lang="nl-NL"/>
          <a:t>Er worden vier vormen van economische concurrentie onderscheiden:
Merkconcurrentie: concurrentie tussen verschillende merken met een hetzelfde product/assortiment.
Productconcurrentie: verschillende producttypen binnen een bepaalde productgroep.
Generieke concurrentie: concurrentie tussen bedrijven die aan dezelfde behoeften bevrediging voldoen.
Behoefteconcurrentie: speelt zich af tussen verschillende soorten behoeften waaraan de consument bereid is geld te besteden. Een voorbeeld is de keus tussen regelmatig- als ontspanning- uit eten gaan, en het geld reserveren voor een verre vakantie, dan wel een verbouwing van het eigen huis.
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C1DB5-5600-4162-8209-F05BE625C8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29CFC0-6948-48BE-BBBD-DEB44191BCEA}">
      <dgm:prSet/>
      <dgm:spPr/>
      <dgm:t>
        <a:bodyPr/>
        <a:lstStyle/>
        <a:p>
          <a:r>
            <a:rPr lang="nl-NL" b="1"/>
            <a:t>Doelgroepsanalyse</a:t>
          </a:r>
          <a:endParaRPr lang="en-US"/>
        </a:p>
      </dgm:t>
    </dgm:pt>
    <dgm:pt modelId="{8AD8D9DB-19FA-498F-98A9-634050E5AE20}" type="parTrans" cxnId="{D72463F5-979F-43F6-9DA4-C88052338761}">
      <dgm:prSet/>
      <dgm:spPr/>
      <dgm:t>
        <a:bodyPr/>
        <a:lstStyle/>
        <a:p>
          <a:endParaRPr lang="en-US"/>
        </a:p>
      </dgm:t>
    </dgm:pt>
    <dgm:pt modelId="{14CB338F-9FC8-4CB7-BE44-432196C89930}" type="sibTrans" cxnId="{D72463F5-979F-43F6-9DA4-C88052338761}">
      <dgm:prSet/>
      <dgm:spPr/>
      <dgm:t>
        <a:bodyPr/>
        <a:lstStyle/>
        <a:p>
          <a:endParaRPr lang="en-US"/>
        </a:p>
      </dgm:t>
    </dgm:pt>
    <dgm:pt modelId="{D011D28A-D75B-4140-AD48-857D59E4FE3C}">
      <dgm:prSet/>
      <dgm:spPr/>
      <dgm:t>
        <a:bodyPr/>
        <a:lstStyle/>
        <a:p>
          <a:r>
            <a:rPr lang="nl-NL" b="1"/>
            <a:t>Pains en Gains</a:t>
          </a:r>
          <a:endParaRPr lang="en-US"/>
        </a:p>
      </dgm:t>
    </dgm:pt>
    <dgm:pt modelId="{BD160AB6-350B-4813-950D-21C0E0D81FCB}" type="parTrans" cxnId="{EFC52E61-3B64-46EC-910A-BFE84921AEDF}">
      <dgm:prSet/>
      <dgm:spPr/>
      <dgm:t>
        <a:bodyPr/>
        <a:lstStyle/>
        <a:p>
          <a:endParaRPr lang="en-US"/>
        </a:p>
      </dgm:t>
    </dgm:pt>
    <dgm:pt modelId="{C8A21F95-D29A-41AA-862C-1D863B568C7C}" type="sibTrans" cxnId="{EFC52E61-3B64-46EC-910A-BFE84921AEDF}">
      <dgm:prSet/>
      <dgm:spPr/>
      <dgm:t>
        <a:bodyPr/>
        <a:lstStyle/>
        <a:p>
          <a:endParaRPr lang="en-US"/>
        </a:p>
      </dgm:t>
    </dgm:pt>
    <dgm:pt modelId="{03A13E27-BDD0-4ECC-98B8-611D631259DE}">
      <dgm:prSet/>
      <dgm:spPr/>
      <dgm:t>
        <a:bodyPr/>
        <a:lstStyle/>
        <a:p>
          <a:r>
            <a:rPr lang="nl-NL" b="1"/>
            <a:t>Adoptiecurve</a:t>
          </a:r>
          <a:endParaRPr lang="en-US"/>
        </a:p>
      </dgm:t>
    </dgm:pt>
    <dgm:pt modelId="{8E93BF1D-DCEB-408C-8BAB-B0F2A8623C7A}" type="parTrans" cxnId="{E23B01D0-CF45-4918-8331-A8EA20401B4B}">
      <dgm:prSet/>
      <dgm:spPr/>
      <dgm:t>
        <a:bodyPr/>
        <a:lstStyle/>
        <a:p>
          <a:endParaRPr lang="en-US"/>
        </a:p>
      </dgm:t>
    </dgm:pt>
    <dgm:pt modelId="{2DF7865E-8836-4A8C-8576-2A09A355CF91}" type="sibTrans" cxnId="{E23B01D0-CF45-4918-8331-A8EA20401B4B}">
      <dgm:prSet/>
      <dgm:spPr/>
      <dgm:t>
        <a:bodyPr/>
        <a:lstStyle/>
        <a:p>
          <a:endParaRPr lang="en-US"/>
        </a:p>
      </dgm:t>
    </dgm:pt>
    <dgm:pt modelId="{CDAF3A3F-68B2-4561-9725-187DEA66BF64}">
      <dgm:prSet/>
      <dgm:spPr/>
      <dgm:t>
        <a:bodyPr/>
        <a:lstStyle/>
        <a:p>
          <a:r>
            <a:rPr lang="nl-NL" b="1"/>
            <a:t>Marketingmix ( de 4 C’s)</a:t>
          </a:r>
          <a:endParaRPr lang="en-US"/>
        </a:p>
      </dgm:t>
    </dgm:pt>
    <dgm:pt modelId="{C9B7547F-DDBA-41B7-9033-59FE9FD8EF23}" type="parTrans" cxnId="{29CE9054-C35E-402C-A951-61CB734A428A}">
      <dgm:prSet/>
      <dgm:spPr/>
      <dgm:t>
        <a:bodyPr/>
        <a:lstStyle/>
        <a:p>
          <a:endParaRPr lang="en-US"/>
        </a:p>
      </dgm:t>
    </dgm:pt>
    <dgm:pt modelId="{03D62687-495A-4D99-AFFF-E7EE06E2BCAF}" type="sibTrans" cxnId="{29CE9054-C35E-402C-A951-61CB734A428A}">
      <dgm:prSet/>
      <dgm:spPr/>
      <dgm:t>
        <a:bodyPr/>
        <a:lstStyle/>
        <a:p>
          <a:endParaRPr lang="en-US"/>
        </a:p>
      </dgm:t>
    </dgm:pt>
    <dgm:pt modelId="{F8F8A7EE-1EAA-4576-AF33-421FD5568FAF}" type="pres">
      <dgm:prSet presAssocID="{C15C1DB5-5600-4162-8209-F05BE625C812}" presName="linear" presStyleCnt="0">
        <dgm:presLayoutVars>
          <dgm:animLvl val="lvl"/>
          <dgm:resizeHandles val="exact"/>
        </dgm:presLayoutVars>
      </dgm:prSet>
      <dgm:spPr/>
    </dgm:pt>
    <dgm:pt modelId="{DC24275F-EA09-4DA1-A9F3-8F4D4458902A}" type="pres">
      <dgm:prSet presAssocID="{3529CFC0-6948-48BE-BBBD-DEB44191BC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64E2A4-E6FD-4192-83C1-5FC865BE8748}" type="pres">
      <dgm:prSet presAssocID="{14CB338F-9FC8-4CB7-BE44-432196C89930}" presName="spacer" presStyleCnt="0"/>
      <dgm:spPr/>
    </dgm:pt>
    <dgm:pt modelId="{0C64C83B-9183-4E99-BA8B-8F0BA333ECBA}" type="pres">
      <dgm:prSet presAssocID="{D011D28A-D75B-4140-AD48-857D59E4FE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8EA8ED-87F2-4739-A2E7-9722BE1A5A0A}" type="pres">
      <dgm:prSet presAssocID="{C8A21F95-D29A-41AA-862C-1D863B568C7C}" presName="spacer" presStyleCnt="0"/>
      <dgm:spPr/>
    </dgm:pt>
    <dgm:pt modelId="{824AF10D-6694-4194-8651-D29C8B3C947F}" type="pres">
      <dgm:prSet presAssocID="{03A13E27-BDD0-4ECC-98B8-611D631259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9E9F7E-CAE0-4D36-BB03-DBF01087AF1E}" type="pres">
      <dgm:prSet presAssocID="{2DF7865E-8836-4A8C-8576-2A09A355CF91}" presName="spacer" presStyleCnt="0"/>
      <dgm:spPr/>
    </dgm:pt>
    <dgm:pt modelId="{D9E38E49-F93D-47AE-83F6-81E43980B5CC}" type="pres">
      <dgm:prSet presAssocID="{CDAF3A3F-68B2-4561-9725-187DEA66BF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CCFB30-EB70-46E7-B3DF-83FD55BCCC56}" type="presOf" srcId="{D011D28A-D75B-4140-AD48-857D59E4FE3C}" destId="{0C64C83B-9183-4E99-BA8B-8F0BA333ECBA}" srcOrd="0" destOrd="0" presId="urn:microsoft.com/office/officeart/2005/8/layout/vList2"/>
    <dgm:cxn modelId="{EFC52E61-3B64-46EC-910A-BFE84921AEDF}" srcId="{C15C1DB5-5600-4162-8209-F05BE625C812}" destId="{D011D28A-D75B-4140-AD48-857D59E4FE3C}" srcOrd="1" destOrd="0" parTransId="{BD160AB6-350B-4813-950D-21C0E0D81FCB}" sibTransId="{C8A21F95-D29A-41AA-862C-1D863B568C7C}"/>
    <dgm:cxn modelId="{FFE1A74E-5000-4D9E-A057-4E46A87CD6F4}" type="presOf" srcId="{CDAF3A3F-68B2-4561-9725-187DEA66BF64}" destId="{D9E38E49-F93D-47AE-83F6-81E43980B5CC}" srcOrd="0" destOrd="0" presId="urn:microsoft.com/office/officeart/2005/8/layout/vList2"/>
    <dgm:cxn modelId="{29CE9054-C35E-402C-A951-61CB734A428A}" srcId="{C15C1DB5-5600-4162-8209-F05BE625C812}" destId="{CDAF3A3F-68B2-4561-9725-187DEA66BF64}" srcOrd="3" destOrd="0" parTransId="{C9B7547F-DDBA-41B7-9033-59FE9FD8EF23}" sibTransId="{03D62687-495A-4D99-AFFF-E7EE06E2BCAF}"/>
    <dgm:cxn modelId="{1814EC56-EB67-46C7-9550-34F71F05C8EC}" type="presOf" srcId="{3529CFC0-6948-48BE-BBBD-DEB44191BCEA}" destId="{DC24275F-EA09-4DA1-A9F3-8F4D4458902A}" srcOrd="0" destOrd="0" presId="urn:microsoft.com/office/officeart/2005/8/layout/vList2"/>
    <dgm:cxn modelId="{BC201EC6-F705-4E30-BCCE-EFC648EB005F}" type="presOf" srcId="{C15C1DB5-5600-4162-8209-F05BE625C812}" destId="{F8F8A7EE-1EAA-4576-AF33-421FD5568FAF}" srcOrd="0" destOrd="0" presId="urn:microsoft.com/office/officeart/2005/8/layout/vList2"/>
    <dgm:cxn modelId="{E23B01D0-CF45-4918-8331-A8EA20401B4B}" srcId="{C15C1DB5-5600-4162-8209-F05BE625C812}" destId="{03A13E27-BDD0-4ECC-98B8-611D631259DE}" srcOrd="2" destOrd="0" parTransId="{8E93BF1D-DCEB-408C-8BAB-B0F2A8623C7A}" sibTransId="{2DF7865E-8836-4A8C-8576-2A09A355CF91}"/>
    <dgm:cxn modelId="{8E39A3ED-0F67-4AD0-BB2D-548DF9559990}" type="presOf" srcId="{03A13E27-BDD0-4ECC-98B8-611D631259DE}" destId="{824AF10D-6694-4194-8651-D29C8B3C947F}" srcOrd="0" destOrd="0" presId="urn:microsoft.com/office/officeart/2005/8/layout/vList2"/>
    <dgm:cxn modelId="{D72463F5-979F-43F6-9DA4-C88052338761}" srcId="{C15C1DB5-5600-4162-8209-F05BE625C812}" destId="{3529CFC0-6948-48BE-BBBD-DEB44191BCEA}" srcOrd="0" destOrd="0" parTransId="{8AD8D9DB-19FA-498F-98A9-634050E5AE20}" sibTransId="{14CB338F-9FC8-4CB7-BE44-432196C89930}"/>
    <dgm:cxn modelId="{C548A3F0-5E3E-4A38-898B-282B22ED9D62}" type="presParOf" srcId="{F8F8A7EE-1EAA-4576-AF33-421FD5568FAF}" destId="{DC24275F-EA09-4DA1-A9F3-8F4D4458902A}" srcOrd="0" destOrd="0" presId="urn:microsoft.com/office/officeart/2005/8/layout/vList2"/>
    <dgm:cxn modelId="{868DD14D-D5FC-4F6A-841F-1E57B5670740}" type="presParOf" srcId="{F8F8A7EE-1EAA-4576-AF33-421FD5568FAF}" destId="{1364E2A4-E6FD-4192-83C1-5FC865BE8748}" srcOrd="1" destOrd="0" presId="urn:microsoft.com/office/officeart/2005/8/layout/vList2"/>
    <dgm:cxn modelId="{D3980133-F124-4408-A6AD-DC1467AC9F3A}" type="presParOf" srcId="{F8F8A7EE-1EAA-4576-AF33-421FD5568FAF}" destId="{0C64C83B-9183-4E99-BA8B-8F0BA333ECBA}" srcOrd="2" destOrd="0" presId="urn:microsoft.com/office/officeart/2005/8/layout/vList2"/>
    <dgm:cxn modelId="{E55D20D5-08BC-4592-9D80-9BAD49E6F57B}" type="presParOf" srcId="{F8F8A7EE-1EAA-4576-AF33-421FD5568FAF}" destId="{1B8EA8ED-87F2-4739-A2E7-9722BE1A5A0A}" srcOrd="3" destOrd="0" presId="urn:microsoft.com/office/officeart/2005/8/layout/vList2"/>
    <dgm:cxn modelId="{4C1F9BAA-8873-43AA-9EE1-57FF32FDAD48}" type="presParOf" srcId="{F8F8A7EE-1EAA-4576-AF33-421FD5568FAF}" destId="{824AF10D-6694-4194-8651-D29C8B3C947F}" srcOrd="4" destOrd="0" presId="urn:microsoft.com/office/officeart/2005/8/layout/vList2"/>
    <dgm:cxn modelId="{9F6F4034-626B-4C4D-8893-8237C16E7F16}" type="presParOf" srcId="{F8F8A7EE-1EAA-4576-AF33-421FD5568FAF}" destId="{259E9F7E-CAE0-4D36-BB03-DBF01087AF1E}" srcOrd="5" destOrd="0" presId="urn:microsoft.com/office/officeart/2005/8/layout/vList2"/>
    <dgm:cxn modelId="{9AB45259-F8AC-47F0-B904-7C4E8DA7C3F0}" type="presParOf" srcId="{F8F8A7EE-1EAA-4576-AF33-421FD5568FAF}" destId="{D9E38E49-F93D-47AE-83F6-81E43980B5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ED992-E886-4F26-9289-6F56776D76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951E54-EE73-4DA6-9EC0-B2DA542DB851}">
      <dgm:prSet/>
      <dgm:spPr/>
      <dgm:t>
        <a:bodyPr/>
        <a:lstStyle/>
        <a:p>
          <a:r>
            <a:rPr lang="nl-NL"/>
            <a:t>Afronden van de analysefase met een concurrentieanalyse</a:t>
          </a:r>
          <a:endParaRPr lang="en-US"/>
        </a:p>
      </dgm:t>
    </dgm:pt>
    <dgm:pt modelId="{2F575A2B-7013-412D-A97D-A1F759188E34}" type="parTrans" cxnId="{61463287-118F-4026-AA32-30B5CECC951D}">
      <dgm:prSet/>
      <dgm:spPr/>
      <dgm:t>
        <a:bodyPr/>
        <a:lstStyle/>
        <a:p>
          <a:endParaRPr lang="en-US"/>
        </a:p>
      </dgm:t>
    </dgm:pt>
    <dgm:pt modelId="{6460697A-A059-4F79-BB5E-6D5265231E18}" type="sibTrans" cxnId="{61463287-118F-4026-AA32-30B5CECC951D}">
      <dgm:prSet/>
      <dgm:spPr/>
      <dgm:t>
        <a:bodyPr/>
        <a:lstStyle/>
        <a:p>
          <a:endParaRPr lang="en-US"/>
        </a:p>
      </dgm:t>
    </dgm:pt>
    <dgm:pt modelId="{B6237F9E-8B9F-42AD-96B6-B594C88F0D90}">
      <dgm:prSet/>
      <dgm:spPr/>
      <dgm:t>
        <a:bodyPr/>
        <a:lstStyle/>
        <a:p>
          <a:r>
            <a:rPr lang="nl-NL"/>
            <a:t>Starten met Financieel management (FiMa)</a:t>
          </a:r>
          <a:endParaRPr lang="en-US"/>
        </a:p>
      </dgm:t>
    </dgm:pt>
    <dgm:pt modelId="{86345C17-2204-494C-A7B1-60DF2C595B1E}" type="parTrans" cxnId="{17D69C80-9DCE-4914-B842-A733CFE90467}">
      <dgm:prSet/>
      <dgm:spPr/>
      <dgm:t>
        <a:bodyPr/>
        <a:lstStyle/>
        <a:p>
          <a:endParaRPr lang="en-US"/>
        </a:p>
      </dgm:t>
    </dgm:pt>
    <dgm:pt modelId="{9FBD538C-27B2-4660-80A8-042A6600B61F}" type="sibTrans" cxnId="{17D69C80-9DCE-4914-B842-A733CFE90467}">
      <dgm:prSet/>
      <dgm:spPr/>
      <dgm:t>
        <a:bodyPr/>
        <a:lstStyle/>
        <a:p>
          <a:endParaRPr lang="en-US"/>
        </a:p>
      </dgm:t>
    </dgm:pt>
    <dgm:pt modelId="{CD5BF8A2-CCF0-4364-A1B0-17FFF57A2BF6}">
      <dgm:prSet/>
      <dgm:spPr/>
      <dgm:t>
        <a:bodyPr/>
        <a:lstStyle/>
        <a:p>
          <a:r>
            <a:rPr lang="nl-NL"/>
            <a:t>Bedrijfsethiek</a:t>
          </a:r>
          <a:endParaRPr lang="en-US"/>
        </a:p>
      </dgm:t>
    </dgm:pt>
    <dgm:pt modelId="{67A06083-ACE5-4A12-9A62-82045990294B}" type="parTrans" cxnId="{8C7AFE8B-ADD8-4F78-AADA-60D8D5C4B22D}">
      <dgm:prSet/>
      <dgm:spPr/>
      <dgm:t>
        <a:bodyPr/>
        <a:lstStyle/>
        <a:p>
          <a:endParaRPr lang="en-US"/>
        </a:p>
      </dgm:t>
    </dgm:pt>
    <dgm:pt modelId="{10E6DAB7-3826-49A9-B24E-096F686B1878}" type="sibTrans" cxnId="{8C7AFE8B-ADD8-4F78-AADA-60D8D5C4B22D}">
      <dgm:prSet/>
      <dgm:spPr/>
      <dgm:t>
        <a:bodyPr/>
        <a:lstStyle/>
        <a:p>
          <a:endParaRPr lang="en-US"/>
        </a:p>
      </dgm:t>
    </dgm:pt>
    <dgm:pt modelId="{4C4EBE31-BAF8-4ACC-B949-3A1C80303423}">
      <dgm:prSet/>
      <dgm:spPr/>
      <dgm:t>
        <a:bodyPr/>
        <a:lstStyle/>
        <a:p>
          <a:r>
            <a:rPr lang="nl-NL"/>
            <a:t>Marktontwikkeling</a:t>
          </a:r>
          <a:endParaRPr lang="en-US"/>
        </a:p>
      </dgm:t>
    </dgm:pt>
    <dgm:pt modelId="{01C847B4-1A67-4F23-8304-741F60AA4ADD}" type="parTrans" cxnId="{ABFE788C-86BF-4719-ADD1-597A13DFB3EE}">
      <dgm:prSet/>
      <dgm:spPr/>
      <dgm:t>
        <a:bodyPr/>
        <a:lstStyle/>
        <a:p>
          <a:endParaRPr lang="en-US"/>
        </a:p>
      </dgm:t>
    </dgm:pt>
    <dgm:pt modelId="{AA4E8113-69E9-46E3-A97D-14CE4A08262F}" type="sibTrans" cxnId="{ABFE788C-86BF-4719-ADD1-597A13DFB3EE}">
      <dgm:prSet/>
      <dgm:spPr/>
      <dgm:t>
        <a:bodyPr/>
        <a:lstStyle/>
        <a:p>
          <a:endParaRPr lang="en-US"/>
        </a:p>
      </dgm:t>
    </dgm:pt>
    <dgm:pt modelId="{11DDA3C7-CDFD-4A76-A100-7C72C255FB4D}">
      <dgm:prSet/>
      <dgm:spPr/>
      <dgm:t>
        <a:bodyPr/>
        <a:lstStyle/>
        <a:p>
          <a:r>
            <a:rPr lang="nl-NL" b="1"/>
            <a:t>Let op: </a:t>
          </a:r>
          <a:endParaRPr lang="en-US"/>
        </a:p>
      </dgm:t>
    </dgm:pt>
    <dgm:pt modelId="{EF5E97D7-E5D1-4717-ADB6-88FF0F2D5399}" type="parTrans" cxnId="{21307B96-81BF-49C6-BBCC-28B2C34894EB}">
      <dgm:prSet/>
      <dgm:spPr/>
      <dgm:t>
        <a:bodyPr/>
        <a:lstStyle/>
        <a:p>
          <a:endParaRPr lang="en-US"/>
        </a:p>
      </dgm:t>
    </dgm:pt>
    <dgm:pt modelId="{94CD8078-E285-4DC0-9625-B7C763266BE9}" type="sibTrans" cxnId="{21307B96-81BF-49C6-BBCC-28B2C34894EB}">
      <dgm:prSet/>
      <dgm:spPr/>
      <dgm:t>
        <a:bodyPr/>
        <a:lstStyle/>
        <a:p>
          <a:endParaRPr lang="en-US"/>
        </a:p>
      </dgm:t>
    </dgm:pt>
    <dgm:pt modelId="{28E06C12-A31A-4D08-9746-C12DCC57BD77}">
      <dgm:prSet/>
      <dgm:spPr/>
      <dgm:t>
        <a:bodyPr/>
        <a:lstStyle/>
        <a:p>
          <a:r>
            <a:rPr lang="nl-NL"/>
            <a:t>Maken van LA1 Analyse  (deadline is maandag 6-12)</a:t>
          </a:r>
          <a:endParaRPr lang="en-US"/>
        </a:p>
      </dgm:t>
    </dgm:pt>
    <dgm:pt modelId="{4FBEF2DF-8CB2-4805-928E-77EAEB0B65BF}" type="parTrans" cxnId="{EE0CF7FE-66BE-4F5C-81A8-DF5F55452D80}">
      <dgm:prSet/>
      <dgm:spPr/>
      <dgm:t>
        <a:bodyPr/>
        <a:lstStyle/>
        <a:p>
          <a:endParaRPr lang="en-US"/>
        </a:p>
      </dgm:t>
    </dgm:pt>
    <dgm:pt modelId="{990E5639-31E8-4326-AEF4-ADEAE9B28545}" type="sibTrans" cxnId="{EE0CF7FE-66BE-4F5C-81A8-DF5F55452D80}">
      <dgm:prSet/>
      <dgm:spPr/>
      <dgm:t>
        <a:bodyPr/>
        <a:lstStyle/>
        <a:p>
          <a:endParaRPr lang="en-US"/>
        </a:p>
      </dgm:t>
    </dgm:pt>
    <dgm:pt modelId="{D378C506-A808-4C68-85B1-095EACEB903F}">
      <dgm:prSet/>
      <dgm:spPr/>
      <dgm:t>
        <a:bodyPr/>
        <a:lstStyle/>
        <a:p>
          <a:r>
            <a:rPr lang="nl-NL"/>
            <a:t>Herkansing portfolio Periode 1 (vrijdag 3-12)</a:t>
          </a:r>
          <a:endParaRPr lang="en-US"/>
        </a:p>
      </dgm:t>
    </dgm:pt>
    <dgm:pt modelId="{0CF6076D-50D0-4076-B5A9-6EF8B24ABED6}" type="parTrans" cxnId="{2F7E48ED-1AFB-43DF-B569-7E0799F084F4}">
      <dgm:prSet/>
      <dgm:spPr/>
      <dgm:t>
        <a:bodyPr/>
        <a:lstStyle/>
        <a:p>
          <a:endParaRPr lang="en-US"/>
        </a:p>
      </dgm:t>
    </dgm:pt>
    <dgm:pt modelId="{AF5BB929-804E-4684-88A9-4310BF82C23C}" type="sibTrans" cxnId="{2F7E48ED-1AFB-43DF-B569-7E0799F084F4}">
      <dgm:prSet/>
      <dgm:spPr/>
      <dgm:t>
        <a:bodyPr/>
        <a:lstStyle/>
        <a:p>
          <a:endParaRPr lang="en-US"/>
        </a:p>
      </dgm:t>
    </dgm:pt>
    <dgm:pt modelId="{A8017201-903B-4D1A-879A-BB288F0DDA0A}" type="pres">
      <dgm:prSet presAssocID="{7D7ED992-E886-4F26-9289-6F56776D76B1}" presName="linear" presStyleCnt="0">
        <dgm:presLayoutVars>
          <dgm:animLvl val="lvl"/>
          <dgm:resizeHandles val="exact"/>
        </dgm:presLayoutVars>
      </dgm:prSet>
      <dgm:spPr/>
    </dgm:pt>
    <dgm:pt modelId="{EB1C132F-4E70-4672-8596-BB83B69C64A2}" type="pres">
      <dgm:prSet presAssocID="{EB951E54-EE73-4DA6-9EC0-B2DA542DB85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122DD88-97D3-4365-95BD-354B74FC362D}" type="pres">
      <dgm:prSet presAssocID="{6460697A-A059-4F79-BB5E-6D5265231E18}" presName="spacer" presStyleCnt="0"/>
      <dgm:spPr/>
    </dgm:pt>
    <dgm:pt modelId="{308337DD-46B0-46F1-9CBD-A3F77A66D00B}" type="pres">
      <dgm:prSet presAssocID="{B6237F9E-8B9F-42AD-96B6-B594C88F0D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1B391AE-659F-43CB-A2EA-6225535ED65D}" type="pres">
      <dgm:prSet presAssocID="{9FBD538C-27B2-4660-80A8-042A6600B61F}" presName="spacer" presStyleCnt="0"/>
      <dgm:spPr/>
    </dgm:pt>
    <dgm:pt modelId="{747F7820-28ED-4ADF-BA22-D64FB80D0C97}" type="pres">
      <dgm:prSet presAssocID="{CD5BF8A2-CCF0-4364-A1B0-17FFF57A2BF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B44BDA6-72DF-470C-B7F0-B6A445BC3161}" type="pres">
      <dgm:prSet presAssocID="{10E6DAB7-3826-49A9-B24E-096F686B1878}" presName="spacer" presStyleCnt="0"/>
      <dgm:spPr/>
    </dgm:pt>
    <dgm:pt modelId="{9E2BECD5-4368-426F-9CF5-429BAA0BE201}" type="pres">
      <dgm:prSet presAssocID="{4C4EBE31-BAF8-4ACC-B949-3A1C8030342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57DB866-F8FE-43EA-A2EF-41DB06C2C4B5}" type="pres">
      <dgm:prSet presAssocID="{AA4E8113-69E9-46E3-A97D-14CE4A08262F}" presName="spacer" presStyleCnt="0"/>
      <dgm:spPr/>
    </dgm:pt>
    <dgm:pt modelId="{2BFFE498-74F5-4436-827A-40D792D511C3}" type="pres">
      <dgm:prSet presAssocID="{11DDA3C7-CDFD-4A76-A100-7C72C255FB4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5CC3093-0941-4430-B4DC-1C2587B3E1EF}" type="pres">
      <dgm:prSet presAssocID="{94CD8078-E285-4DC0-9625-B7C763266BE9}" presName="spacer" presStyleCnt="0"/>
      <dgm:spPr/>
    </dgm:pt>
    <dgm:pt modelId="{EED37673-F0DB-41F7-9DCB-F0AD384DEDEB}" type="pres">
      <dgm:prSet presAssocID="{28E06C12-A31A-4D08-9746-C12DCC57BD7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93B3D63-E4A4-43FA-9E67-95ADFEA39BFF}" type="pres">
      <dgm:prSet presAssocID="{990E5639-31E8-4326-AEF4-ADEAE9B28545}" presName="spacer" presStyleCnt="0"/>
      <dgm:spPr/>
    </dgm:pt>
    <dgm:pt modelId="{6C71C38C-1F7A-47A5-BCF4-31F00082F181}" type="pres">
      <dgm:prSet presAssocID="{D378C506-A808-4C68-85B1-095EACEB903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5A33235-E388-4C9A-A86B-F4E9BA3A66CC}" type="presOf" srcId="{11DDA3C7-CDFD-4A76-A100-7C72C255FB4D}" destId="{2BFFE498-74F5-4436-827A-40D792D511C3}" srcOrd="0" destOrd="0" presId="urn:microsoft.com/office/officeart/2005/8/layout/vList2"/>
    <dgm:cxn modelId="{E2316F5A-5FE1-476C-A7C1-CA3696FD4641}" type="presOf" srcId="{4C4EBE31-BAF8-4ACC-B949-3A1C80303423}" destId="{9E2BECD5-4368-426F-9CF5-429BAA0BE201}" srcOrd="0" destOrd="0" presId="urn:microsoft.com/office/officeart/2005/8/layout/vList2"/>
    <dgm:cxn modelId="{76DBF47F-E470-443E-AFEF-DAEBEEF4B4C6}" type="presOf" srcId="{D378C506-A808-4C68-85B1-095EACEB903F}" destId="{6C71C38C-1F7A-47A5-BCF4-31F00082F181}" srcOrd="0" destOrd="0" presId="urn:microsoft.com/office/officeart/2005/8/layout/vList2"/>
    <dgm:cxn modelId="{17D69C80-9DCE-4914-B842-A733CFE90467}" srcId="{7D7ED992-E886-4F26-9289-6F56776D76B1}" destId="{B6237F9E-8B9F-42AD-96B6-B594C88F0D90}" srcOrd="1" destOrd="0" parTransId="{86345C17-2204-494C-A7B1-60DF2C595B1E}" sibTransId="{9FBD538C-27B2-4660-80A8-042A6600B61F}"/>
    <dgm:cxn modelId="{61463287-118F-4026-AA32-30B5CECC951D}" srcId="{7D7ED992-E886-4F26-9289-6F56776D76B1}" destId="{EB951E54-EE73-4DA6-9EC0-B2DA542DB851}" srcOrd="0" destOrd="0" parTransId="{2F575A2B-7013-412D-A97D-A1F759188E34}" sibTransId="{6460697A-A059-4F79-BB5E-6D5265231E18}"/>
    <dgm:cxn modelId="{8C7AFE8B-ADD8-4F78-AADA-60D8D5C4B22D}" srcId="{7D7ED992-E886-4F26-9289-6F56776D76B1}" destId="{CD5BF8A2-CCF0-4364-A1B0-17FFF57A2BF6}" srcOrd="2" destOrd="0" parTransId="{67A06083-ACE5-4A12-9A62-82045990294B}" sibTransId="{10E6DAB7-3826-49A9-B24E-096F686B1878}"/>
    <dgm:cxn modelId="{ABFE788C-86BF-4719-ADD1-597A13DFB3EE}" srcId="{7D7ED992-E886-4F26-9289-6F56776D76B1}" destId="{4C4EBE31-BAF8-4ACC-B949-3A1C80303423}" srcOrd="3" destOrd="0" parTransId="{01C847B4-1A67-4F23-8304-741F60AA4ADD}" sibTransId="{AA4E8113-69E9-46E3-A97D-14CE4A08262F}"/>
    <dgm:cxn modelId="{21307B96-81BF-49C6-BBCC-28B2C34894EB}" srcId="{7D7ED992-E886-4F26-9289-6F56776D76B1}" destId="{11DDA3C7-CDFD-4A76-A100-7C72C255FB4D}" srcOrd="4" destOrd="0" parTransId="{EF5E97D7-E5D1-4717-ADB6-88FF0F2D5399}" sibTransId="{94CD8078-E285-4DC0-9625-B7C763266BE9}"/>
    <dgm:cxn modelId="{0AF4559A-E251-4F20-B202-4508C191E7F9}" type="presOf" srcId="{EB951E54-EE73-4DA6-9EC0-B2DA542DB851}" destId="{EB1C132F-4E70-4672-8596-BB83B69C64A2}" srcOrd="0" destOrd="0" presId="urn:microsoft.com/office/officeart/2005/8/layout/vList2"/>
    <dgm:cxn modelId="{78388FAA-B83C-4B9B-9F42-C46AC94F97EA}" type="presOf" srcId="{7D7ED992-E886-4F26-9289-6F56776D76B1}" destId="{A8017201-903B-4D1A-879A-BB288F0DDA0A}" srcOrd="0" destOrd="0" presId="urn:microsoft.com/office/officeart/2005/8/layout/vList2"/>
    <dgm:cxn modelId="{99B30ADF-453A-4411-AC48-AFEC9B4EEDF8}" type="presOf" srcId="{CD5BF8A2-CCF0-4364-A1B0-17FFF57A2BF6}" destId="{747F7820-28ED-4ADF-BA22-D64FB80D0C97}" srcOrd="0" destOrd="0" presId="urn:microsoft.com/office/officeart/2005/8/layout/vList2"/>
    <dgm:cxn modelId="{A95CE1DF-0887-4EA7-8732-03C52AF0B294}" type="presOf" srcId="{28E06C12-A31A-4D08-9746-C12DCC57BD77}" destId="{EED37673-F0DB-41F7-9DCB-F0AD384DEDEB}" srcOrd="0" destOrd="0" presId="urn:microsoft.com/office/officeart/2005/8/layout/vList2"/>
    <dgm:cxn modelId="{2F7E48ED-1AFB-43DF-B569-7E0799F084F4}" srcId="{7D7ED992-E886-4F26-9289-6F56776D76B1}" destId="{D378C506-A808-4C68-85B1-095EACEB903F}" srcOrd="6" destOrd="0" parTransId="{0CF6076D-50D0-4076-B5A9-6EF8B24ABED6}" sibTransId="{AF5BB929-804E-4684-88A9-4310BF82C23C}"/>
    <dgm:cxn modelId="{535195F1-4CC1-4560-9BA0-1AB3D0E7ED7D}" type="presOf" srcId="{B6237F9E-8B9F-42AD-96B6-B594C88F0D90}" destId="{308337DD-46B0-46F1-9CBD-A3F77A66D00B}" srcOrd="0" destOrd="0" presId="urn:microsoft.com/office/officeart/2005/8/layout/vList2"/>
    <dgm:cxn modelId="{EE0CF7FE-66BE-4F5C-81A8-DF5F55452D80}" srcId="{7D7ED992-E886-4F26-9289-6F56776D76B1}" destId="{28E06C12-A31A-4D08-9746-C12DCC57BD77}" srcOrd="5" destOrd="0" parTransId="{4FBEF2DF-8CB2-4805-928E-77EAEB0B65BF}" sibTransId="{990E5639-31E8-4326-AEF4-ADEAE9B28545}"/>
    <dgm:cxn modelId="{C308F7B4-2666-41D6-A201-0DB9E58B6440}" type="presParOf" srcId="{A8017201-903B-4D1A-879A-BB288F0DDA0A}" destId="{EB1C132F-4E70-4672-8596-BB83B69C64A2}" srcOrd="0" destOrd="0" presId="urn:microsoft.com/office/officeart/2005/8/layout/vList2"/>
    <dgm:cxn modelId="{CF36B544-037E-4BAF-B138-81A3BBBDC5AC}" type="presParOf" srcId="{A8017201-903B-4D1A-879A-BB288F0DDA0A}" destId="{1122DD88-97D3-4365-95BD-354B74FC362D}" srcOrd="1" destOrd="0" presId="urn:microsoft.com/office/officeart/2005/8/layout/vList2"/>
    <dgm:cxn modelId="{08D946FD-A3B5-4DD7-BDA8-5E281D8A29AD}" type="presParOf" srcId="{A8017201-903B-4D1A-879A-BB288F0DDA0A}" destId="{308337DD-46B0-46F1-9CBD-A3F77A66D00B}" srcOrd="2" destOrd="0" presId="urn:microsoft.com/office/officeart/2005/8/layout/vList2"/>
    <dgm:cxn modelId="{BFEBD853-569B-4C48-B0A7-7B077771F96B}" type="presParOf" srcId="{A8017201-903B-4D1A-879A-BB288F0DDA0A}" destId="{11B391AE-659F-43CB-A2EA-6225535ED65D}" srcOrd="3" destOrd="0" presId="urn:microsoft.com/office/officeart/2005/8/layout/vList2"/>
    <dgm:cxn modelId="{F5A5B0A4-00AC-445E-A181-3C345A78E223}" type="presParOf" srcId="{A8017201-903B-4D1A-879A-BB288F0DDA0A}" destId="{747F7820-28ED-4ADF-BA22-D64FB80D0C97}" srcOrd="4" destOrd="0" presId="urn:microsoft.com/office/officeart/2005/8/layout/vList2"/>
    <dgm:cxn modelId="{8D4F2210-AAEF-4CB6-91DE-83E555125BC9}" type="presParOf" srcId="{A8017201-903B-4D1A-879A-BB288F0DDA0A}" destId="{8B44BDA6-72DF-470C-B7F0-B6A445BC3161}" srcOrd="5" destOrd="0" presId="urn:microsoft.com/office/officeart/2005/8/layout/vList2"/>
    <dgm:cxn modelId="{7378EF42-BB9A-416D-A00D-8E44BBC5E699}" type="presParOf" srcId="{A8017201-903B-4D1A-879A-BB288F0DDA0A}" destId="{9E2BECD5-4368-426F-9CF5-429BAA0BE201}" srcOrd="6" destOrd="0" presId="urn:microsoft.com/office/officeart/2005/8/layout/vList2"/>
    <dgm:cxn modelId="{3BE83115-65F9-4DF2-ABA9-32D622E8AE14}" type="presParOf" srcId="{A8017201-903B-4D1A-879A-BB288F0DDA0A}" destId="{157DB866-F8FE-43EA-A2EF-41DB06C2C4B5}" srcOrd="7" destOrd="0" presId="urn:microsoft.com/office/officeart/2005/8/layout/vList2"/>
    <dgm:cxn modelId="{074D1CBB-8512-44ED-9209-434663A7C389}" type="presParOf" srcId="{A8017201-903B-4D1A-879A-BB288F0DDA0A}" destId="{2BFFE498-74F5-4436-827A-40D792D511C3}" srcOrd="8" destOrd="0" presId="urn:microsoft.com/office/officeart/2005/8/layout/vList2"/>
    <dgm:cxn modelId="{7A10DFB2-727E-4257-B335-B887924985A3}" type="presParOf" srcId="{A8017201-903B-4D1A-879A-BB288F0DDA0A}" destId="{15CC3093-0941-4430-B4DC-1C2587B3E1EF}" srcOrd="9" destOrd="0" presId="urn:microsoft.com/office/officeart/2005/8/layout/vList2"/>
    <dgm:cxn modelId="{85108686-F274-4F49-99B2-BD87CC47442F}" type="presParOf" srcId="{A8017201-903B-4D1A-879A-BB288F0DDA0A}" destId="{EED37673-F0DB-41F7-9DCB-F0AD384DEDEB}" srcOrd="10" destOrd="0" presId="urn:microsoft.com/office/officeart/2005/8/layout/vList2"/>
    <dgm:cxn modelId="{9E142177-61D5-41B3-A1D1-5A33E6B45435}" type="presParOf" srcId="{A8017201-903B-4D1A-879A-BB288F0DDA0A}" destId="{893B3D63-E4A4-43FA-9E67-95ADFEA39BFF}" srcOrd="11" destOrd="0" presId="urn:microsoft.com/office/officeart/2005/8/layout/vList2"/>
    <dgm:cxn modelId="{9D61A99A-E8BA-43D7-8EA7-99EA52DC080E}" type="presParOf" srcId="{A8017201-903B-4D1A-879A-BB288F0DDA0A}" destId="{6C71C38C-1F7A-47A5-BCF4-31F00082F1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CC902-D48B-4AFE-B117-C60BD1F9FA9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9FCAB3-5111-46C5-AC0D-A0EC00E95B78}">
      <dgm:prSet/>
      <dgm:spPr/>
      <dgm:t>
        <a:bodyPr/>
        <a:lstStyle/>
        <a:p>
          <a:pPr>
            <a:defRPr cap="all"/>
          </a:pPr>
          <a:r>
            <a:rPr lang="nl-NL" b="1"/>
            <a:t>Verder op de analyse met de </a:t>
          </a:r>
          <a:r>
            <a:rPr lang="nl-NL" b="1" u="sng"/>
            <a:t>Concurrentieanalyse</a:t>
          </a:r>
          <a:endParaRPr lang="en-US"/>
        </a:p>
      </dgm:t>
    </dgm:pt>
    <dgm:pt modelId="{34478443-9356-46B7-BF76-862C41C7171C}" type="parTrans" cxnId="{5EB27B21-9C3D-4BF2-9EA4-157E4C28F5EA}">
      <dgm:prSet/>
      <dgm:spPr/>
      <dgm:t>
        <a:bodyPr/>
        <a:lstStyle/>
        <a:p>
          <a:endParaRPr lang="en-US"/>
        </a:p>
      </dgm:t>
    </dgm:pt>
    <dgm:pt modelId="{981BB50D-07A8-43D1-AB8A-8017F7FFACF0}" type="sibTrans" cxnId="{5EB27B21-9C3D-4BF2-9EA4-157E4C28F5EA}">
      <dgm:prSet phldrT="01"/>
      <dgm:spPr/>
      <dgm:t>
        <a:bodyPr/>
        <a:lstStyle/>
        <a:p>
          <a:r>
            <a:rPr lang="en-US" dirty="0"/>
            <a:t>01 Machiel</a:t>
          </a:r>
        </a:p>
      </dgm:t>
    </dgm:pt>
    <dgm:pt modelId="{3B15449E-3022-4A03-9C7C-29CB0C61FDB3}">
      <dgm:prSet/>
      <dgm:spPr/>
      <dgm:t>
        <a:bodyPr/>
        <a:lstStyle/>
        <a:p>
          <a:pPr>
            <a:defRPr cap="all"/>
          </a:pPr>
          <a:r>
            <a:rPr lang="nl-NL" b="1"/>
            <a:t>Begeleiding op samenwerken + planning</a:t>
          </a:r>
          <a:endParaRPr lang="en-US"/>
        </a:p>
      </dgm:t>
    </dgm:pt>
    <dgm:pt modelId="{C3812AB7-FE96-4237-A545-F3ECD1B64A56}" type="parTrans" cxnId="{D3EA07AC-F1DC-4B2F-9D3A-A695B0715DB8}">
      <dgm:prSet/>
      <dgm:spPr/>
      <dgm:t>
        <a:bodyPr/>
        <a:lstStyle/>
        <a:p>
          <a:endParaRPr lang="en-US"/>
        </a:p>
      </dgm:t>
    </dgm:pt>
    <dgm:pt modelId="{EC0A6480-1762-4FDF-87DE-62CD6FD34123}" type="sibTrans" cxnId="{D3EA07AC-F1DC-4B2F-9D3A-A695B0715DB8}">
      <dgm:prSet phldrT="02"/>
      <dgm:spPr/>
      <dgm:t>
        <a:bodyPr/>
        <a:lstStyle/>
        <a:p>
          <a:r>
            <a:rPr lang="en-US" dirty="0"/>
            <a:t>02 Tim </a:t>
          </a:r>
        </a:p>
      </dgm:t>
    </dgm:pt>
    <dgm:pt modelId="{45F45D94-1F5A-4AD3-90FA-B772262C27DB}">
      <dgm:prSet/>
      <dgm:spPr/>
      <dgm:t>
        <a:bodyPr/>
        <a:lstStyle/>
        <a:p>
          <a:pPr>
            <a:defRPr cap="all"/>
          </a:pPr>
          <a:r>
            <a:rPr lang="nl-NL" b="1" dirty="0"/>
            <a:t>Begeleiding op </a:t>
          </a:r>
          <a:r>
            <a:rPr lang="nl-NL" b="1" dirty="0" err="1"/>
            <a:t>process</a:t>
          </a:r>
          <a:endParaRPr lang="nl-NL" b="1" dirty="0"/>
        </a:p>
        <a:p>
          <a:pPr>
            <a:defRPr cap="all"/>
          </a:pPr>
          <a:r>
            <a:rPr lang="nl-NL" b="1" dirty="0"/>
            <a:t>Startpunt bepalen van de onderneming</a:t>
          </a:r>
          <a:endParaRPr lang="en-US" dirty="0"/>
        </a:p>
      </dgm:t>
    </dgm:pt>
    <dgm:pt modelId="{660F5872-8D9C-4127-AC62-6979DBB8DB48}" type="parTrans" cxnId="{2A8DDDFC-A234-4D6F-8088-CB3947402D86}">
      <dgm:prSet/>
      <dgm:spPr/>
      <dgm:t>
        <a:bodyPr/>
        <a:lstStyle/>
        <a:p>
          <a:endParaRPr lang="en-US"/>
        </a:p>
      </dgm:t>
    </dgm:pt>
    <dgm:pt modelId="{C1B7F52A-4666-457B-8126-F1367838B9FF}" type="sibTrans" cxnId="{2A8DDDFC-A234-4D6F-8088-CB3947402D86}">
      <dgm:prSet phldrT="03"/>
      <dgm:spPr/>
      <dgm:t>
        <a:bodyPr/>
        <a:lstStyle/>
        <a:p>
          <a:r>
            <a:rPr lang="en-US" dirty="0"/>
            <a:t>03 Pascalle</a:t>
          </a:r>
        </a:p>
      </dgm:t>
    </dgm:pt>
    <dgm:pt modelId="{38BE725B-6F92-4037-A518-ABFA73C4DE5F}" type="pres">
      <dgm:prSet presAssocID="{4A0CC902-D48B-4AFE-B117-C60BD1F9FA97}" presName="Name0" presStyleCnt="0">
        <dgm:presLayoutVars>
          <dgm:animLvl val="lvl"/>
          <dgm:resizeHandles val="exact"/>
        </dgm:presLayoutVars>
      </dgm:prSet>
      <dgm:spPr/>
    </dgm:pt>
    <dgm:pt modelId="{4760FE49-2513-400E-BB0E-A85D76F6E6DB}" type="pres">
      <dgm:prSet presAssocID="{4B9FCAB3-5111-46C5-AC0D-A0EC00E95B78}" presName="compositeNode" presStyleCnt="0">
        <dgm:presLayoutVars>
          <dgm:bulletEnabled val="1"/>
        </dgm:presLayoutVars>
      </dgm:prSet>
      <dgm:spPr/>
    </dgm:pt>
    <dgm:pt modelId="{4C89275B-E04A-4D81-B890-5537F9027198}" type="pres">
      <dgm:prSet presAssocID="{4B9FCAB3-5111-46C5-AC0D-A0EC00E95B78}" presName="bgRect" presStyleLbl="alignNode1" presStyleIdx="0" presStyleCnt="3"/>
      <dgm:spPr/>
    </dgm:pt>
    <dgm:pt modelId="{000D1349-D48B-4F7B-92AC-83D0409B4895}" type="pres">
      <dgm:prSet presAssocID="{981BB50D-07A8-43D1-AB8A-8017F7FFACF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8F44FD3-F568-4039-89DE-DE23E99BEF0C}" type="pres">
      <dgm:prSet presAssocID="{4B9FCAB3-5111-46C5-AC0D-A0EC00E95B78}" presName="nodeRect" presStyleLbl="alignNode1" presStyleIdx="0" presStyleCnt="3">
        <dgm:presLayoutVars>
          <dgm:bulletEnabled val="1"/>
        </dgm:presLayoutVars>
      </dgm:prSet>
      <dgm:spPr/>
    </dgm:pt>
    <dgm:pt modelId="{26696068-2924-4353-A5B6-DF64D25C7E31}" type="pres">
      <dgm:prSet presAssocID="{981BB50D-07A8-43D1-AB8A-8017F7FFACF0}" presName="sibTrans" presStyleCnt="0"/>
      <dgm:spPr/>
    </dgm:pt>
    <dgm:pt modelId="{04CD8486-D39E-4627-BD7A-E8DD2887B011}" type="pres">
      <dgm:prSet presAssocID="{3B15449E-3022-4A03-9C7C-29CB0C61FDB3}" presName="compositeNode" presStyleCnt="0">
        <dgm:presLayoutVars>
          <dgm:bulletEnabled val="1"/>
        </dgm:presLayoutVars>
      </dgm:prSet>
      <dgm:spPr/>
    </dgm:pt>
    <dgm:pt modelId="{C67823BD-8949-4DC5-A0D7-F968EBCC037D}" type="pres">
      <dgm:prSet presAssocID="{3B15449E-3022-4A03-9C7C-29CB0C61FDB3}" presName="bgRect" presStyleLbl="alignNode1" presStyleIdx="1" presStyleCnt="3"/>
      <dgm:spPr/>
    </dgm:pt>
    <dgm:pt modelId="{DA58071D-212E-45D0-BFF0-DF814C751B50}" type="pres">
      <dgm:prSet presAssocID="{EC0A6480-1762-4FDF-87DE-62CD6FD3412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0906D6F-3AC3-4AF1-809C-4C2486420858}" type="pres">
      <dgm:prSet presAssocID="{3B15449E-3022-4A03-9C7C-29CB0C61FDB3}" presName="nodeRect" presStyleLbl="alignNode1" presStyleIdx="1" presStyleCnt="3">
        <dgm:presLayoutVars>
          <dgm:bulletEnabled val="1"/>
        </dgm:presLayoutVars>
      </dgm:prSet>
      <dgm:spPr/>
    </dgm:pt>
    <dgm:pt modelId="{95699BE1-72A1-4124-B027-4BC1BF038F31}" type="pres">
      <dgm:prSet presAssocID="{EC0A6480-1762-4FDF-87DE-62CD6FD34123}" presName="sibTrans" presStyleCnt="0"/>
      <dgm:spPr/>
    </dgm:pt>
    <dgm:pt modelId="{BAF7EBDE-C84E-44E4-9A10-CFF66BC7880F}" type="pres">
      <dgm:prSet presAssocID="{45F45D94-1F5A-4AD3-90FA-B772262C27DB}" presName="compositeNode" presStyleCnt="0">
        <dgm:presLayoutVars>
          <dgm:bulletEnabled val="1"/>
        </dgm:presLayoutVars>
      </dgm:prSet>
      <dgm:spPr/>
    </dgm:pt>
    <dgm:pt modelId="{52F68810-15D8-4F93-92BA-8B301146347F}" type="pres">
      <dgm:prSet presAssocID="{45F45D94-1F5A-4AD3-90FA-B772262C27DB}" presName="bgRect" presStyleLbl="alignNode1" presStyleIdx="2" presStyleCnt="3"/>
      <dgm:spPr/>
    </dgm:pt>
    <dgm:pt modelId="{EFE10448-2975-4481-AECA-57CF2DD13624}" type="pres">
      <dgm:prSet presAssocID="{C1B7F52A-4666-457B-8126-F1367838B9F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4F9D4DA-AFD6-452D-872F-803D1E4F02DE}" type="pres">
      <dgm:prSet presAssocID="{45F45D94-1F5A-4AD3-90FA-B772262C27D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14C400D-B106-4229-88DF-1549FD7B7AC2}" type="presOf" srcId="{4B9FCAB3-5111-46C5-AC0D-A0EC00E95B78}" destId="{08F44FD3-F568-4039-89DE-DE23E99BEF0C}" srcOrd="1" destOrd="0" presId="urn:microsoft.com/office/officeart/2016/7/layout/LinearBlockProcessNumbered"/>
    <dgm:cxn modelId="{5EB27B21-9C3D-4BF2-9EA4-157E4C28F5EA}" srcId="{4A0CC902-D48B-4AFE-B117-C60BD1F9FA97}" destId="{4B9FCAB3-5111-46C5-AC0D-A0EC00E95B78}" srcOrd="0" destOrd="0" parTransId="{34478443-9356-46B7-BF76-862C41C7171C}" sibTransId="{981BB50D-07A8-43D1-AB8A-8017F7FFACF0}"/>
    <dgm:cxn modelId="{013AEE27-9E86-41A8-98B5-03FB56664D68}" type="presOf" srcId="{45F45D94-1F5A-4AD3-90FA-B772262C27DB}" destId="{52F68810-15D8-4F93-92BA-8B301146347F}" srcOrd="0" destOrd="0" presId="urn:microsoft.com/office/officeart/2016/7/layout/LinearBlockProcessNumbered"/>
    <dgm:cxn modelId="{DBB97D3A-3DCE-45DB-A15C-BE071EDEE27B}" type="presOf" srcId="{981BB50D-07A8-43D1-AB8A-8017F7FFACF0}" destId="{000D1349-D48B-4F7B-92AC-83D0409B4895}" srcOrd="0" destOrd="0" presId="urn:microsoft.com/office/officeart/2016/7/layout/LinearBlockProcessNumbered"/>
    <dgm:cxn modelId="{0AF4AF48-BD10-46FE-82D8-507A9DDF966C}" type="presOf" srcId="{4B9FCAB3-5111-46C5-AC0D-A0EC00E95B78}" destId="{4C89275B-E04A-4D81-B890-5537F9027198}" srcOrd="0" destOrd="0" presId="urn:microsoft.com/office/officeart/2016/7/layout/LinearBlockProcessNumbered"/>
    <dgm:cxn modelId="{D027C371-4FC3-4035-A97D-29B171554FC2}" type="presOf" srcId="{EC0A6480-1762-4FDF-87DE-62CD6FD34123}" destId="{DA58071D-212E-45D0-BFF0-DF814C751B50}" srcOrd="0" destOrd="0" presId="urn:microsoft.com/office/officeart/2016/7/layout/LinearBlockProcessNumbered"/>
    <dgm:cxn modelId="{F591AF84-408E-481D-8D26-9C6160DDACC2}" type="presOf" srcId="{45F45D94-1F5A-4AD3-90FA-B772262C27DB}" destId="{C4F9D4DA-AFD6-452D-872F-803D1E4F02DE}" srcOrd="1" destOrd="0" presId="urn:microsoft.com/office/officeart/2016/7/layout/LinearBlockProcessNumbered"/>
    <dgm:cxn modelId="{4B490099-8931-4812-9B33-81261D6FA227}" type="presOf" srcId="{3B15449E-3022-4A03-9C7C-29CB0C61FDB3}" destId="{C67823BD-8949-4DC5-A0D7-F968EBCC037D}" srcOrd="0" destOrd="0" presId="urn:microsoft.com/office/officeart/2016/7/layout/LinearBlockProcessNumbered"/>
    <dgm:cxn modelId="{D3EA07AC-F1DC-4B2F-9D3A-A695B0715DB8}" srcId="{4A0CC902-D48B-4AFE-B117-C60BD1F9FA97}" destId="{3B15449E-3022-4A03-9C7C-29CB0C61FDB3}" srcOrd="1" destOrd="0" parTransId="{C3812AB7-FE96-4237-A545-F3ECD1B64A56}" sibTransId="{EC0A6480-1762-4FDF-87DE-62CD6FD34123}"/>
    <dgm:cxn modelId="{1224D8B7-0DF4-4D2E-8825-B5A2E91296EE}" type="presOf" srcId="{3B15449E-3022-4A03-9C7C-29CB0C61FDB3}" destId="{C0906D6F-3AC3-4AF1-809C-4C2486420858}" srcOrd="1" destOrd="0" presId="urn:microsoft.com/office/officeart/2016/7/layout/LinearBlockProcessNumbered"/>
    <dgm:cxn modelId="{62D67ACA-A0E9-4174-8CE1-53BC6423AD49}" type="presOf" srcId="{C1B7F52A-4666-457B-8126-F1367838B9FF}" destId="{EFE10448-2975-4481-AECA-57CF2DD13624}" srcOrd="0" destOrd="0" presId="urn:microsoft.com/office/officeart/2016/7/layout/LinearBlockProcessNumbered"/>
    <dgm:cxn modelId="{298921DE-5299-43AA-A10C-5B1B2A2B481B}" type="presOf" srcId="{4A0CC902-D48B-4AFE-B117-C60BD1F9FA97}" destId="{38BE725B-6F92-4037-A518-ABFA73C4DE5F}" srcOrd="0" destOrd="0" presId="urn:microsoft.com/office/officeart/2016/7/layout/LinearBlockProcessNumbered"/>
    <dgm:cxn modelId="{2A8DDDFC-A234-4D6F-8088-CB3947402D86}" srcId="{4A0CC902-D48B-4AFE-B117-C60BD1F9FA97}" destId="{45F45D94-1F5A-4AD3-90FA-B772262C27DB}" srcOrd="2" destOrd="0" parTransId="{660F5872-8D9C-4127-AC62-6979DBB8DB48}" sibTransId="{C1B7F52A-4666-457B-8126-F1367838B9FF}"/>
    <dgm:cxn modelId="{7576313D-6D57-4DDF-BA34-C10E5FAFB542}" type="presParOf" srcId="{38BE725B-6F92-4037-A518-ABFA73C4DE5F}" destId="{4760FE49-2513-400E-BB0E-A85D76F6E6DB}" srcOrd="0" destOrd="0" presId="urn:microsoft.com/office/officeart/2016/7/layout/LinearBlockProcessNumbered"/>
    <dgm:cxn modelId="{0B3DCBD9-2AA7-43F4-9D32-C6318B11B2C4}" type="presParOf" srcId="{4760FE49-2513-400E-BB0E-A85D76F6E6DB}" destId="{4C89275B-E04A-4D81-B890-5537F9027198}" srcOrd="0" destOrd="0" presId="urn:microsoft.com/office/officeart/2016/7/layout/LinearBlockProcessNumbered"/>
    <dgm:cxn modelId="{B284DBE6-3870-44A9-8CCA-85FC20D04448}" type="presParOf" srcId="{4760FE49-2513-400E-BB0E-A85D76F6E6DB}" destId="{000D1349-D48B-4F7B-92AC-83D0409B4895}" srcOrd="1" destOrd="0" presId="urn:microsoft.com/office/officeart/2016/7/layout/LinearBlockProcessNumbered"/>
    <dgm:cxn modelId="{2612CA37-294A-442F-88F7-6F552CB9EC5E}" type="presParOf" srcId="{4760FE49-2513-400E-BB0E-A85D76F6E6DB}" destId="{08F44FD3-F568-4039-89DE-DE23E99BEF0C}" srcOrd="2" destOrd="0" presId="urn:microsoft.com/office/officeart/2016/7/layout/LinearBlockProcessNumbered"/>
    <dgm:cxn modelId="{BA1C3274-C6B6-4A3B-B5CA-97A91973A98F}" type="presParOf" srcId="{38BE725B-6F92-4037-A518-ABFA73C4DE5F}" destId="{26696068-2924-4353-A5B6-DF64D25C7E31}" srcOrd="1" destOrd="0" presId="urn:microsoft.com/office/officeart/2016/7/layout/LinearBlockProcessNumbered"/>
    <dgm:cxn modelId="{12E3210A-E129-48DB-801D-66C19ED1B0CA}" type="presParOf" srcId="{38BE725B-6F92-4037-A518-ABFA73C4DE5F}" destId="{04CD8486-D39E-4627-BD7A-E8DD2887B011}" srcOrd="2" destOrd="0" presId="urn:microsoft.com/office/officeart/2016/7/layout/LinearBlockProcessNumbered"/>
    <dgm:cxn modelId="{5CDB8E3A-19B6-46D4-A306-AB413368E0AC}" type="presParOf" srcId="{04CD8486-D39E-4627-BD7A-E8DD2887B011}" destId="{C67823BD-8949-4DC5-A0D7-F968EBCC037D}" srcOrd="0" destOrd="0" presId="urn:microsoft.com/office/officeart/2016/7/layout/LinearBlockProcessNumbered"/>
    <dgm:cxn modelId="{6D96561C-F33B-4DCB-A128-DAFC0DBBA0FA}" type="presParOf" srcId="{04CD8486-D39E-4627-BD7A-E8DD2887B011}" destId="{DA58071D-212E-45D0-BFF0-DF814C751B50}" srcOrd="1" destOrd="0" presId="urn:microsoft.com/office/officeart/2016/7/layout/LinearBlockProcessNumbered"/>
    <dgm:cxn modelId="{128FFE5B-2119-47D6-9C3C-08DABA2B5468}" type="presParOf" srcId="{04CD8486-D39E-4627-BD7A-E8DD2887B011}" destId="{C0906D6F-3AC3-4AF1-809C-4C2486420858}" srcOrd="2" destOrd="0" presId="urn:microsoft.com/office/officeart/2016/7/layout/LinearBlockProcessNumbered"/>
    <dgm:cxn modelId="{E35EAEAD-9FE9-4EA1-969D-6D34C3DB029D}" type="presParOf" srcId="{38BE725B-6F92-4037-A518-ABFA73C4DE5F}" destId="{95699BE1-72A1-4124-B027-4BC1BF038F31}" srcOrd="3" destOrd="0" presId="urn:microsoft.com/office/officeart/2016/7/layout/LinearBlockProcessNumbered"/>
    <dgm:cxn modelId="{266BED8D-8570-471E-8B71-1B45340F6421}" type="presParOf" srcId="{38BE725B-6F92-4037-A518-ABFA73C4DE5F}" destId="{BAF7EBDE-C84E-44E4-9A10-CFF66BC7880F}" srcOrd="4" destOrd="0" presId="urn:microsoft.com/office/officeart/2016/7/layout/LinearBlockProcessNumbered"/>
    <dgm:cxn modelId="{EFAA1A85-371E-4469-9D05-52875C43DAAC}" type="presParOf" srcId="{BAF7EBDE-C84E-44E4-9A10-CFF66BC7880F}" destId="{52F68810-15D8-4F93-92BA-8B301146347F}" srcOrd="0" destOrd="0" presId="urn:microsoft.com/office/officeart/2016/7/layout/LinearBlockProcessNumbered"/>
    <dgm:cxn modelId="{A416EF48-B70C-46B7-9FAC-89BA10BA5C14}" type="presParOf" srcId="{BAF7EBDE-C84E-44E4-9A10-CFF66BC7880F}" destId="{EFE10448-2975-4481-AECA-57CF2DD13624}" srcOrd="1" destOrd="0" presId="urn:microsoft.com/office/officeart/2016/7/layout/LinearBlockProcessNumbered"/>
    <dgm:cxn modelId="{EA2617DB-2A8D-4166-A167-D951FB5F0A64}" type="presParOf" srcId="{BAF7EBDE-C84E-44E4-9A10-CFF66BC7880F}" destId="{C4F9D4DA-AFD6-452D-872F-803D1E4F02D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4BBBA-CDF2-4043-ADE7-34F35D61CEB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1CE5E0-30A7-4D5C-9A75-CF849C317642}">
      <dgm:prSet/>
      <dgm:spPr/>
      <dgm:t>
        <a:bodyPr/>
        <a:lstStyle/>
        <a:p>
          <a:r>
            <a:rPr lang="nl-NL" dirty="0"/>
            <a:t>Groep 1a, 2a en 3a</a:t>
          </a:r>
        </a:p>
        <a:p>
          <a:r>
            <a:rPr lang="nl-NL" dirty="0"/>
            <a:t>in lokaal 10</a:t>
          </a:r>
          <a:endParaRPr lang="en-US" dirty="0"/>
        </a:p>
      </dgm:t>
    </dgm:pt>
    <dgm:pt modelId="{02D6FBA2-588E-47F2-ACA8-41669A021CC3}" type="parTrans" cxnId="{E681C273-B005-4BCA-9D30-9B8C0BAB4477}">
      <dgm:prSet/>
      <dgm:spPr/>
      <dgm:t>
        <a:bodyPr/>
        <a:lstStyle/>
        <a:p>
          <a:endParaRPr lang="en-US"/>
        </a:p>
      </dgm:t>
    </dgm:pt>
    <dgm:pt modelId="{BDCB77C4-34B6-4AF5-B07F-D0EABC42744C}" type="sibTrans" cxnId="{E681C273-B005-4BCA-9D30-9B8C0BAB4477}">
      <dgm:prSet/>
      <dgm:spPr/>
      <dgm:t>
        <a:bodyPr/>
        <a:lstStyle/>
        <a:p>
          <a:endParaRPr lang="en-US"/>
        </a:p>
      </dgm:t>
    </dgm:pt>
    <dgm:pt modelId="{BC31342A-C5B7-40CF-9931-059B26803E04}">
      <dgm:prSet/>
      <dgm:spPr/>
      <dgm:t>
        <a:bodyPr/>
        <a:lstStyle/>
        <a:p>
          <a:r>
            <a:rPr lang="nl-NL" dirty="0"/>
            <a:t>Groep 4a, 1b en 2b in lokaal 11</a:t>
          </a:r>
          <a:endParaRPr lang="en-US" dirty="0"/>
        </a:p>
      </dgm:t>
    </dgm:pt>
    <dgm:pt modelId="{B38D0F01-6CF4-46B6-A2D0-28CFF5603DB0}" type="parTrans" cxnId="{3AD9439F-DF4F-4BD5-83B7-197278E1467D}">
      <dgm:prSet/>
      <dgm:spPr/>
      <dgm:t>
        <a:bodyPr/>
        <a:lstStyle/>
        <a:p>
          <a:endParaRPr lang="en-US"/>
        </a:p>
      </dgm:t>
    </dgm:pt>
    <dgm:pt modelId="{2AFD87BD-49FF-4B5D-9571-E55C37738FE7}" type="sibTrans" cxnId="{3AD9439F-DF4F-4BD5-83B7-197278E1467D}">
      <dgm:prSet/>
      <dgm:spPr/>
      <dgm:t>
        <a:bodyPr/>
        <a:lstStyle/>
        <a:p>
          <a:endParaRPr lang="en-US"/>
        </a:p>
      </dgm:t>
    </dgm:pt>
    <dgm:pt modelId="{D37F41C2-9D24-442F-B371-438A03C850E4}">
      <dgm:prSet/>
      <dgm:spPr/>
      <dgm:t>
        <a:bodyPr/>
        <a:lstStyle/>
        <a:p>
          <a:r>
            <a:rPr lang="nl-NL" dirty="0"/>
            <a:t>Groep 3b en 4b in lokaal 12</a:t>
          </a:r>
          <a:endParaRPr lang="en-US" dirty="0"/>
        </a:p>
      </dgm:t>
    </dgm:pt>
    <dgm:pt modelId="{F581B781-6CCB-44B1-8F4B-A703E6080BDE}" type="parTrans" cxnId="{FD627124-F71C-483F-9CF5-B8416C96AF2B}">
      <dgm:prSet/>
      <dgm:spPr/>
      <dgm:t>
        <a:bodyPr/>
        <a:lstStyle/>
        <a:p>
          <a:endParaRPr lang="en-US"/>
        </a:p>
      </dgm:t>
    </dgm:pt>
    <dgm:pt modelId="{E7C04E6E-1B56-414E-B595-B3830C4A64E4}" type="sibTrans" cxnId="{FD627124-F71C-483F-9CF5-B8416C96AF2B}">
      <dgm:prSet/>
      <dgm:spPr/>
      <dgm:t>
        <a:bodyPr/>
        <a:lstStyle/>
        <a:p>
          <a:endParaRPr lang="en-US"/>
        </a:p>
      </dgm:t>
    </dgm:pt>
    <dgm:pt modelId="{16327FEE-B0C2-48DB-B2C6-A291E0063A70}" type="pres">
      <dgm:prSet presAssocID="{A964BBBA-CDF2-4043-ADE7-34F35D61CE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74105D-37AE-428B-92A1-1FB2BE8C7BA8}" type="pres">
      <dgm:prSet presAssocID="{8B1CE5E0-30A7-4D5C-9A75-CF849C317642}" presName="root" presStyleCnt="0"/>
      <dgm:spPr/>
    </dgm:pt>
    <dgm:pt modelId="{7688FF7C-3445-4A94-98CB-19CCD95946B8}" type="pres">
      <dgm:prSet presAssocID="{8B1CE5E0-30A7-4D5C-9A75-CF849C317642}" presName="rootComposite" presStyleCnt="0"/>
      <dgm:spPr/>
    </dgm:pt>
    <dgm:pt modelId="{C1C65839-7989-4CD6-B540-D094FCBA5357}" type="pres">
      <dgm:prSet presAssocID="{8B1CE5E0-30A7-4D5C-9A75-CF849C317642}" presName="rootText" presStyleLbl="node1" presStyleIdx="0" presStyleCnt="3" custScaleX="128399"/>
      <dgm:spPr/>
    </dgm:pt>
    <dgm:pt modelId="{B0572A73-A66A-40CB-B5CD-A7ECBFDBB818}" type="pres">
      <dgm:prSet presAssocID="{8B1CE5E0-30A7-4D5C-9A75-CF849C317642}" presName="rootConnector" presStyleLbl="node1" presStyleIdx="0" presStyleCnt="3"/>
      <dgm:spPr/>
    </dgm:pt>
    <dgm:pt modelId="{B26968B8-14B1-4E03-A4BD-C9B7F6074A2D}" type="pres">
      <dgm:prSet presAssocID="{8B1CE5E0-30A7-4D5C-9A75-CF849C317642}" presName="childShape" presStyleCnt="0"/>
      <dgm:spPr/>
    </dgm:pt>
    <dgm:pt modelId="{9AF6874F-352D-48B4-B3B5-4C9B4D250F81}" type="pres">
      <dgm:prSet presAssocID="{BC31342A-C5B7-40CF-9931-059B26803E04}" presName="root" presStyleCnt="0"/>
      <dgm:spPr/>
    </dgm:pt>
    <dgm:pt modelId="{31F9E4A7-4317-410E-8273-1A8B1E70E800}" type="pres">
      <dgm:prSet presAssocID="{BC31342A-C5B7-40CF-9931-059B26803E04}" presName="rootComposite" presStyleCnt="0"/>
      <dgm:spPr/>
    </dgm:pt>
    <dgm:pt modelId="{BF336772-4D91-41FB-ACB9-1BF11E5C4C38}" type="pres">
      <dgm:prSet presAssocID="{BC31342A-C5B7-40CF-9931-059B26803E04}" presName="rootText" presStyleLbl="node1" presStyleIdx="1" presStyleCnt="3" custScaleX="140493"/>
      <dgm:spPr/>
    </dgm:pt>
    <dgm:pt modelId="{D4D96168-B851-4D04-B64C-CEF37FB2213A}" type="pres">
      <dgm:prSet presAssocID="{BC31342A-C5B7-40CF-9931-059B26803E04}" presName="rootConnector" presStyleLbl="node1" presStyleIdx="1" presStyleCnt="3"/>
      <dgm:spPr/>
    </dgm:pt>
    <dgm:pt modelId="{47FE9499-FE70-4A62-BF61-AE5CD73DD8DB}" type="pres">
      <dgm:prSet presAssocID="{BC31342A-C5B7-40CF-9931-059B26803E04}" presName="childShape" presStyleCnt="0"/>
      <dgm:spPr/>
    </dgm:pt>
    <dgm:pt modelId="{4B5BF4F4-742A-4312-89B8-DD7827C91B18}" type="pres">
      <dgm:prSet presAssocID="{D37F41C2-9D24-442F-B371-438A03C850E4}" presName="root" presStyleCnt="0"/>
      <dgm:spPr/>
    </dgm:pt>
    <dgm:pt modelId="{DD9DF66B-71D5-4A68-819A-4B21B3C8220D}" type="pres">
      <dgm:prSet presAssocID="{D37F41C2-9D24-442F-B371-438A03C850E4}" presName="rootComposite" presStyleCnt="0"/>
      <dgm:spPr/>
    </dgm:pt>
    <dgm:pt modelId="{805A68DE-7175-4A9D-9478-93B3A4789389}" type="pres">
      <dgm:prSet presAssocID="{D37F41C2-9D24-442F-B371-438A03C850E4}" presName="rootText" presStyleLbl="node1" presStyleIdx="2" presStyleCnt="3" custScaleX="106356"/>
      <dgm:spPr/>
    </dgm:pt>
    <dgm:pt modelId="{E0EE109F-4649-483A-90B4-611BF2653092}" type="pres">
      <dgm:prSet presAssocID="{D37F41C2-9D24-442F-B371-438A03C850E4}" presName="rootConnector" presStyleLbl="node1" presStyleIdx="2" presStyleCnt="3"/>
      <dgm:spPr/>
    </dgm:pt>
    <dgm:pt modelId="{D4714587-A8F9-43D8-9747-8FBC796E695E}" type="pres">
      <dgm:prSet presAssocID="{D37F41C2-9D24-442F-B371-438A03C850E4}" presName="childShape" presStyleCnt="0"/>
      <dgm:spPr/>
    </dgm:pt>
  </dgm:ptLst>
  <dgm:cxnLst>
    <dgm:cxn modelId="{A5FD3D08-5ABE-4EAD-84EB-E49E7D80BDE8}" type="presOf" srcId="{BC31342A-C5B7-40CF-9931-059B26803E04}" destId="{D4D96168-B851-4D04-B64C-CEF37FB2213A}" srcOrd="1" destOrd="0" presId="urn:microsoft.com/office/officeart/2005/8/layout/hierarchy3"/>
    <dgm:cxn modelId="{1E0E4C1D-0D52-4B46-A899-665795600B79}" type="presOf" srcId="{8B1CE5E0-30A7-4D5C-9A75-CF849C317642}" destId="{B0572A73-A66A-40CB-B5CD-A7ECBFDBB818}" srcOrd="1" destOrd="0" presId="urn:microsoft.com/office/officeart/2005/8/layout/hierarchy3"/>
    <dgm:cxn modelId="{FD627124-F71C-483F-9CF5-B8416C96AF2B}" srcId="{A964BBBA-CDF2-4043-ADE7-34F35D61CEBC}" destId="{D37F41C2-9D24-442F-B371-438A03C850E4}" srcOrd="2" destOrd="0" parTransId="{F581B781-6CCB-44B1-8F4B-A703E6080BDE}" sibTransId="{E7C04E6E-1B56-414E-B595-B3830C4A64E4}"/>
    <dgm:cxn modelId="{9232054C-E158-41EB-AADA-D2E2BA7BC14C}" type="presOf" srcId="{D37F41C2-9D24-442F-B371-438A03C850E4}" destId="{805A68DE-7175-4A9D-9478-93B3A4789389}" srcOrd="0" destOrd="0" presId="urn:microsoft.com/office/officeart/2005/8/layout/hierarchy3"/>
    <dgm:cxn modelId="{E681C273-B005-4BCA-9D30-9B8C0BAB4477}" srcId="{A964BBBA-CDF2-4043-ADE7-34F35D61CEBC}" destId="{8B1CE5E0-30A7-4D5C-9A75-CF849C317642}" srcOrd="0" destOrd="0" parTransId="{02D6FBA2-588E-47F2-ACA8-41669A021CC3}" sibTransId="{BDCB77C4-34B6-4AF5-B07F-D0EABC42744C}"/>
    <dgm:cxn modelId="{F997219D-C1F6-4519-BB7A-F709FF6EEDC9}" type="presOf" srcId="{BC31342A-C5B7-40CF-9931-059B26803E04}" destId="{BF336772-4D91-41FB-ACB9-1BF11E5C4C38}" srcOrd="0" destOrd="0" presId="urn:microsoft.com/office/officeart/2005/8/layout/hierarchy3"/>
    <dgm:cxn modelId="{3AD9439F-DF4F-4BD5-83B7-197278E1467D}" srcId="{A964BBBA-CDF2-4043-ADE7-34F35D61CEBC}" destId="{BC31342A-C5B7-40CF-9931-059B26803E04}" srcOrd="1" destOrd="0" parTransId="{B38D0F01-6CF4-46B6-A2D0-28CFF5603DB0}" sibTransId="{2AFD87BD-49FF-4B5D-9571-E55C37738FE7}"/>
    <dgm:cxn modelId="{E702A2A7-C3F2-49BA-AB1D-64843024F89F}" type="presOf" srcId="{A964BBBA-CDF2-4043-ADE7-34F35D61CEBC}" destId="{16327FEE-B0C2-48DB-B2C6-A291E0063A70}" srcOrd="0" destOrd="0" presId="urn:microsoft.com/office/officeart/2005/8/layout/hierarchy3"/>
    <dgm:cxn modelId="{665432EE-53E3-4160-9E9B-D3E2D4476A9D}" type="presOf" srcId="{8B1CE5E0-30A7-4D5C-9A75-CF849C317642}" destId="{C1C65839-7989-4CD6-B540-D094FCBA5357}" srcOrd="0" destOrd="0" presId="urn:microsoft.com/office/officeart/2005/8/layout/hierarchy3"/>
    <dgm:cxn modelId="{E39BB8F2-594D-40CC-BFA3-9E5F88DD0407}" type="presOf" srcId="{D37F41C2-9D24-442F-B371-438A03C850E4}" destId="{E0EE109F-4649-483A-90B4-611BF2653092}" srcOrd="1" destOrd="0" presId="urn:microsoft.com/office/officeart/2005/8/layout/hierarchy3"/>
    <dgm:cxn modelId="{F196AEDC-72CB-4D3C-B100-A60FF04C3F12}" type="presParOf" srcId="{16327FEE-B0C2-48DB-B2C6-A291E0063A70}" destId="{D574105D-37AE-428B-92A1-1FB2BE8C7BA8}" srcOrd="0" destOrd="0" presId="urn:microsoft.com/office/officeart/2005/8/layout/hierarchy3"/>
    <dgm:cxn modelId="{6103565B-A10F-4C6B-9D55-D9FCCD13EFA2}" type="presParOf" srcId="{D574105D-37AE-428B-92A1-1FB2BE8C7BA8}" destId="{7688FF7C-3445-4A94-98CB-19CCD95946B8}" srcOrd="0" destOrd="0" presId="urn:microsoft.com/office/officeart/2005/8/layout/hierarchy3"/>
    <dgm:cxn modelId="{0106360D-884C-4C52-8D7D-7E779E581C18}" type="presParOf" srcId="{7688FF7C-3445-4A94-98CB-19CCD95946B8}" destId="{C1C65839-7989-4CD6-B540-D094FCBA5357}" srcOrd="0" destOrd="0" presId="urn:microsoft.com/office/officeart/2005/8/layout/hierarchy3"/>
    <dgm:cxn modelId="{1E66A6B6-70CF-4744-B07A-E351187DB256}" type="presParOf" srcId="{7688FF7C-3445-4A94-98CB-19CCD95946B8}" destId="{B0572A73-A66A-40CB-B5CD-A7ECBFDBB818}" srcOrd="1" destOrd="0" presId="urn:microsoft.com/office/officeart/2005/8/layout/hierarchy3"/>
    <dgm:cxn modelId="{E919C086-EB83-4CFD-9F09-9C1A0A6E196C}" type="presParOf" srcId="{D574105D-37AE-428B-92A1-1FB2BE8C7BA8}" destId="{B26968B8-14B1-4E03-A4BD-C9B7F6074A2D}" srcOrd="1" destOrd="0" presId="urn:microsoft.com/office/officeart/2005/8/layout/hierarchy3"/>
    <dgm:cxn modelId="{74DDF8E5-72AA-4888-ACDE-D9027E3C3ECB}" type="presParOf" srcId="{16327FEE-B0C2-48DB-B2C6-A291E0063A70}" destId="{9AF6874F-352D-48B4-B3B5-4C9B4D250F81}" srcOrd="1" destOrd="0" presId="urn:microsoft.com/office/officeart/2005/8/layout/hierarchy3"/>
    <dgm:cxn modelId="{71BD9132-EC66-4267-9D4D-A65B2A3EB7C7}" type="presParOf" srcId="{9AF6874F-352D-48B4-B3B5-4C9B4D250F81}" destId="{31F9E4A7-4317-410E-8273-1A8B1E70E800}" srcOrd="0" destOrd="0" presId="urn:microsoft.com/office/officeart/2005/8/layout/hierarchy3"/>
    <dgm:cxn modelId="{5E89E328-944F-408F-B89C-787017DC8BF0}" type="presParOf" srcId="{31F9E4A7-4317-410E-8273-1A8B1E70E800}" destId="{BF336772-4D91-41FB-ACB9-1BF11E5C4C38}" srcOrd="0" destOrd="0" presId="urn:microsoft.com/office/officeart/2005/8/layout/hierarchy3"/>
    <dgm:cxn modelId="{D6CB0E74-688F-4434-83E4-96A1D2A5D4CF}" type="presParOf" srcId="{31F9E4A7-4317-410E-8273-1A8B1E70E800}" destId="{D4D96168-B851-4D04-B64C-CEF37FB2213A}" srcOrd="1" destOrd="0" presId="urn:microsoft.com/office/officeart/2005/8/layout/hierarchy3"/>
    <dgm:cxn modelId="{5DB319EC-307D-4679-8EB4-1631CCB91ED7}" type="presParOf" srcId="{9AF6874F-352D-48B4-B3B5-4C9B4D250F81}" destId="{47FE9499-FE70-4A62-BF61-AE5CD73DD8DB}" srcOrd="1" destOrd="0" presId="urn:microsoft.com/office/officeart/2005/8/layout/hierarchy3"/>
    <dgm:cxn modelId="{BFB98FBD-4DE5-4559-A656-3FE43A62A7B0}" type="presParOf" srcId="{16327FEE-B0C2-48DB-B2C6-A291E0063A70}" destId="{4B5BF4F4-742A-4312-89B8-DD7827C91B18}" srcOrd="2" destOrd="0" presId="urn:microsoft.com/office/officeart/2005/8/layout/hierarchy3"/>
    <dgm:cxn modelId="{CAB81EEF-471E-41B1-9237-8EF684865888}" type="presParOf" srcId="{4B5BF4F4-742A-4312-89B8-DD7827C91B18}" destId="{DD9DF66B-71D5-4A68-819A-4B21B3C8220D}" srcOrd="0" destOrd="0" presId="urn:microsoft.com/office/officeart/2005/8/layout/hierarchy3"/>
    <dgm:cxn modelId="{716EF87B-DDDA-4E58-8F9D-7A9A7568D712}" type="presParOf" srcId="{DD9DF66B-71D5-4A68-819A-4B21B3C8220D}" destId="{805A68DE-7175-4A9D-9478-93B3A4789389}" srcOrd="0" destOrd="0" presId="urn:microsoft.com/office/officeart/2005/8/layout/hierarchy3"/>
    <dgm:cxn modelId="{B2D5399F-C358-4CA9-BDD8-5048E97B6965}" type="presParOf" srcId="{DD9DF66B-71D5-4A68-819A-4B21B3C8220D}" destId="{E0EE109F-4649-483A-90B4-611BF2653092}" srcOrd="1" destOrd="0" presId="urn:microsoft.com/office/officeart/2005/8/layout/hierarchy3"/>
    <dgm:cxn modelId="{15735562-0324-44B4-A7B2-D5362BD7D646}" type="presParOf" srcId="{4B5BF4F4-742A-4312-89B8-DD7827C91B18}" destId="{D4714587-A8F9-43D8-9747-8FBC796E69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648C1-A780-4410-A010-960205263656}" type="doc">
      <dgm:prSet loTypeId="urn:microsoft.com/office/officeart/2005/8/layout/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14CE843-D1F7-421B-8CEB-4507E65757C7}">
      <dgm:prSet/>
      <dgm:spPr/>
      <dgm:t>
        <a:bodyPr/>
        <a:lstStyle/>
        <a:p>
          <a:r>
            <a:rPr lang="nl-NL"/>
            <a:t>Wie zijn mijn concurrenten?</a:t>
          </a:r>
          <a:endParaRPr lang="en-US"/>
        </a:p>
      </dgm:t>
    </dgm:pt>
    <dgm:pt modelId="{C40136F1-5F06-45BA-8ECE-BFEEA3896CB9}" type="parTrans" cxnId="{ACE91E8E-0C5D-47E1-B420-22E0B5EF9D89}">
      <dgm:prSet/>
      <dgm:spPr/>
      <dgm:t>
        <a:bodyPr/>
        <a:lstStyle/>
        <a:p>
          <a:endParaRPr lang="en-US"/>
        </a:p>
      </dgm:t>
    </dgm:pt>
    <dgm:pt modelId="{55D09F22-7E1D-473F-8E11-A3F719FAF06E}" type="sibTrans" cxnId="{ACE91E8E-0C5D-47E1-B420-22E0B5EF9D89}">
      <dgm:prSet/>
      <dgm:spPr/>
      <dgm:t>
        <a:bodyPr/>
        <a:lstStyle/>
        <a:p>
          <a:endParaRPr lang="en-US"/>
        </a:p>
      </dgm:t>
    </dgm:pt>
    <dgm:pt modelId="{BE3301FA-944C-45C1-9462-D00419EF96AE}">
      <dgm:prSet/>
      <dgm:spPr/>
      <dgm:t>
        <a:bodyPr/>
        <a:lstStyle/>
        <a:p>
          <a:r>
            <a:rPr lang="nl-NL"/>
            <a:t>Hoe concurreren wij?</a:t>
          </a:r>
          <a:endParaRPr lang="en-US"/>
        </a:p>
      </dgm:t>
    </dgm:pt>
    <dgm:pt modelId="{6A520776-DDA8-4FFF-9CAB-440E2FE51B84}" type="parTrans" cxnId="{A677280F-9E61-43DC-9486-3BB4F4679669}">
      <dgm:prSet/>
      <dgm:spPr/>
      <dgm:t>
        <a:bodyPr/>
        <a:lstStyle/>
        <a:p>
          <a:endParaRPr lang="en-US"/>
        </a:p>
      </dgm:t>
    </dgm:pt>
    <dgm:pt modelId="{B7103461-448B-4DC7-8D8D-634219215201}" type="sibTrans" cxnId="{A677280F-9E61-43DC-9486-3BB4F4679669}">
      <dgm:prSet/>
      <dgm:spPr/>
      <dgm:t>
        <a:bodyPr/>
        <a:lstStyle/>
        <a:p>
          <a:endParaRPr lang="en-US"/>
        </a:p>
      </dgm:t>
    </dgm:pt>
    <dgm:pt modelId="{93E0B6F0-0E89-4B01-A1A5-1AB881DDF2A7}">
      <dgm:prSet/>
      <dgm:spPr/>
      <dgm:t>
        <a:bodyPr/>
        <a:lstStyle/>
        <a:p>
          <a:r>
            <a:rPr lang="nl-NL"/>
            <a:t>Hoe gaan we om met onze concurrenten?</a:t>
          </a:r>
          <a:endParaRPr lang="en-US"/>
        </a:p>
      </dgm:t>
    </dgm:pt>
    <dgm:pt modelId="{E98DF53F-8E11-47A1-8253-3AAA05BB4C1D}" type="parTrans" cxnId="{8773540E-4FE5-4269-9DF6-7F426FD05944}">
      <dgm:prSet/>
      <dgm:spPr/>
      <dgm:t>
        <a:bodyPr/>
        <a:lstStyle/>
        <a:p>
          <a:endParaRPr lang="en-US"/>
        </a:p>
      </dgm:t>
    </dgm:pt>
    <dgm:pt modelId="{6420CB45-57F3-443C-88D2-EE0E9EF0867E}" type="sibTrans" cxnId="{8773540E-4FE5-4269-9DF6-7F426FD05944}">
      <dgm:prSet/>
      <dgm:spPr/>
      <dgm:t>
        <a:bodyPr/>
        <a:lstStyle/>
        <a:p>
          <a:endParaRPr lang="en-US"/>
        </a:p>
      </dgm:t>
    </dgm:pt>
    <dgm:pt modelId="{15E6FE22-87E6-416E-983A-3D60FB6EF31D}" type="pres">
      <dgm:prSet presAssocID="{2E3648C1-A780-4410-A010-960205263656}" presName="diagram" presStyleCnt="0">
        <dgm:presLayoutVars>
          <dgm:dir/>
          <dgm:resizeHandles val="exact"/>
        </dgm:presLayoutVars>
      </dgm:prSet>
      <dgm:spPr/>
    </dgm:pt>
    <dgm:pt modelId="{B50CDC7F-FD7C-4674-9794-6957F470A93B}" type="pres">
      <dgm:prSet presAssocID="{B14CE843-D1F7-421B-8CEB-4507E65757C7}" presName="node" presStyleLbl="node1" presStyleIdx="0" presStyleCnt="3">
        <dgm:presLayoutVars>
          <dgm:bulletEnabled val="1"/>
        </dgm:presLayoutVars>
      </dgm:prSet>
      <dgm:spPr/>
    </dgm:pt>
    <dgm:pt modelId="{F09CBE1B-0F4E-420C-9D09-AA6F8897E972}" type="pres">
      <dgm:prSet presAssocID="{55D09F22-7E1D-473F-8E11-A3F719FAF06E}" presName="sibTrans" presStyleLbl="sibTrans2D1" presStyleIdx="0" presStyleCnt="2"/>
      <dgm:spPr/>
    </dgm:pt>
    <dgm:pt modelId="{E1CC97A7-1FB1-4261-B58F-A11583BF9265}" type="pres">
      <dgm:prSet presAssocID="{55D09F22-7E1D-473F-8E11-A3F719FAF06E}" presName="connectorText" presStyleLbl="sibTrans2D1" presStyleIdx="0" presStyleCnt="2"/>
      <dgm:spPr/>
    </dgm:pt>
    <dgm:pt modelId="{054F48F4-DF76-418E-ADCA-68A2A0D43B4E}" type="pres">
      <dgm:prSet presAssocID="{BE3301FA-944C-45C1-9462-D00419EF96AE}" presName="node" presStyleLbl="node1" presStyleIdx="1" presStyleCnt="3">
        <dgm:presLayoutVars>
          <dgm:bulletEnabled val="1"/>
        </dgm:presLayoutVars>
      </dgm:prSet>
      <dgm:spPr/>
    </dgm:pt>
    <dgm:pt modelId="{1F508644-5AFC-442C-9D8D-7846BA005263}" type="pres">
      <dgm:prSet presAssocID="{B7103461-448B-4DC7-8D8D-634219215201}" presName="sibTrans" presStyleLbl="sibTrans2D1" presStyleIdx="1" presStyleCnt="2"/>
      <dgm:spPr/>
    </dgm:pt>
    <dgm:pt modelId="{E72C9A12-4F5C-4DB3-AEA1-F394871A38C7}" type="pres">
      <dgm:prSet presAssocID="{B7103461-448B-4DC7-8D8D-634219215201}" presName="connectorText" presStyleLbl="sibTrans2D1" presStyleIdx="1" presStyleCnt="2"/>
      <dgm:spPr/>
    </dgm:pt>
    <dgm:pt modelId="{4C8A2E46-503F-4A59-9EB7-D94BDFB12226}" type="pres">
      <dgm:prSet presAssocID="{93E0B6F0-0E89-4B01-A1A5-1AB881DDF2A7}" presName="node" presStyleLbl="node1" presStyleIdx="2" presStyleCnt="3">
        <dgm:presLayoutVars>
          <dgm:bulletEnabled val="1"/>
        </dgm:presLayoutVars>
      </dgm:prSet>
      <dgm:spPr/>
    </dgm:pt>
  </dgm:ptLst>
  <dgm:cxnLst>
    <dgm:cxn modelId="{7FFD890A-6073-42E6-8982-37CF6096EE8C}" type="presOf" srcId="{55D09F22-7E1D-473F-8E11-A3F719FAF06E}" destId="{E1CC97A7-1FB1-4261-B58F-A11583BF9265}" srcOrd="1" destOrd="0" presId="urn:microsoft.com/office/officeart/2005/8/layout/process5"/>
    <dgm:cxn modelId="{8773540E-4FE5-4269-9DF6-7F426FD05944}" srcId="{2E3648C1-A780-4410-A010-960205263656}" destId="{93E0B6F0-0E89-4B01-A1A5-1AB881DDF2A7}" srcOrd="2" destOrd="0" parTransId="{E98DF53F-8E11-47A1-8253-3AAA05BB4C1D}" sibTransId="{6420CB45-57F3-443C-88D2-EE0E9EF0867E}"/>
    <dgm:cxn modelId="{A677280F-9E61-43DC-9486-3BB4F4679669}" srcId="{2E3648C1-A780-4410-A010-960205263656}" destId="{BE3301FA-944C-45C1-9462-D00419EF96AE}" srcOrd="1" destOrd="0" parTransId="{6A520776-DDA8-4FFF-9CAB-440E2FE51B84}" sibTransId="{B7103461-448B-4DC7-8D8D-634219215201}"/>
    <dgm:cxn modelId="{E69FDD35-931D-465B-B02B-DED227EF60EA}" type="presOf" srcId="{B7103461-448B-4DC7-8D8D-634219215201}" destId="{1F508644-5AFC-442C-9D8D-7846BA005263}" srcOrd="0" destOrd="0" presId="urn:microsoft.com/office/officeart/2005/8/layout/process5"/>
    <dgm:cxn modelId="{4264A937-1EEA-4CD4-82B7-D77EC372EBA3}" type="presOf" srcId="{55D09F22-7E1D-473F-8E11-A3F719FAF06E}" destId="{F09CBE1B-0F4E-420C-9D09-AA6F8897E972}" srcOrd="0" destOrd="0" presId="urn:microsoft.com/office/officeart/2005/8/layout/process5"/>
    <dgm:cxn modelId="{82041360-B043-4460-925D-DC53BD3B9BA3}" type="presOf" srcId="{93E0B6F0-0E89-4B01-A1A5-1AB881DDF2A7}" destId="{4C8A2E46-503F-4A59-9EB7-D94BDFB12226}" srcOrd="0" destOrd="0" presId="urn:microsoft.com/office/officeart/2005/8/layout/process5"/>
    <dgm:cxn modelId="{A5682870-09C2-4FA2-A7F9-7563090AABFA}" type="presOf" srcId="{B7103461-448B-4DC7-8D8D-634219215201}" destId="{E72C9A12-4F5C-4DB3-AEA1-F394871A38C7}" srcOrd="1" destOrd="0" presId="urn:microsoft.com/office/officeart/2005/8/layout/process5"/>
    <dgm:cxn modelId="{CE07EB7F-984C-4F17-899C-51DC8CA24A31}" type="presOf" srcId="{BE3301FA-944C-45C1-9462-D00419EF96AE}" destId="{054F48F4-DF76-418E-ADCA-68A2A0D43B4E}" srcOrd="0" destOrd="0" presId="urn:microsoft.com/office/officeart/2005/8/layout/process5"/>
    <dgm:cxn modelId="{ACE91E8E-0C5D-47E1-B420-22E0B5EF9D89}" srcId="{2E3648C1-A780-4410-A010-960205263656}" destId="{B14CE843-D1F7-421B-8CEB-4507E65757C7}" srcOrd="0" destOrd="0" parTransId="{C40136F1-5F06-45BA-8ECE-BFEEA3896CB9}" sibTransId="{55D09F22-7E1D-473F-8E11-A3F719FAF06E}"/>
    <dgm:cxn modelId="{9A92CCD6-DF48-4BC3-AED8-8B1E4A33F123}" type="presOf" srcId="{B14CE843-D1F7-421B-8CEB-4507E65757C7}" destId="{B50CDC7F-FD7C-4674-9794-6957F470A93B}" srcOrd="0" destOrd="0" presId="urn:microsoft.com/office/officeart/2005/8/layout/process5"/>
    <dgm:cxn modelId="{E2EBF6DB-218A-49D0-9BA0-EFA9856276CD}" type="presOf" srcId="{2E3648C1-A780-4410-A010-960205263656}" destId="{15E6FE22-87E6-416E-983A-3D60FB6EF31D}" srcOrd="0" destOrd="0" presId="urn:microsoft.com/office/officeart/2005/8/layout/process5"/>
    <dgm:cxn modelId="{E13F01FB-C2E9-4864-B825-EBBBDB07672B}" type="presParOf" srcId="{15E6FE22-87E6-416E-983A-3D60FB6EF31D}" destId="{B50CDC7F-FD7C-4674-9794-6957F470A93B}" srcOrd="0" destOrd="0" presId="urn:microsoft.com/office/officeart/2005/8/layout/process5"/>
    <dgm:cxn modelId="{DC273543-61F1-4E66-99F9-4F7FE9F6370B}" type="presParOf" srcId="{15E6FE22-87E6-416E-983A-3D60FB6EF31D}" destId="{F09CBE1B-0F4E-420C-9D09-AA6F8897E972}" srcOrd="1" destOrd="0" presId="urn:microsoft.com/office/officeart/2005/8/layout/process5"/>
    <dgm:cxn modelId="{8FEFD955-F30A-4C9A-ABFE-B60724003F20}" type="presParOf" srcId="{F09CBE1B-0F4E-420C-9D09-AA6F8897E972}" destId="{E1CC97A7-1FB1-4261-B58F-A11583BF9265}" srcOrd="0" destOrd="0" presId="urn:microsoft.com/office/officeart/2005/8/layout/process5"/>
    <dgm:cxn modelId="{9FF5D797-E3CC-4DBA-8A69-48A3A6C35E2B}" type="presParOf" srcId="{15E6FE22-87E6-416E-983A-3D60FB6EF31D}" destId="{054F48F4-DF76-418E-ADCA-68A2A0D43B4E}" srcOrd="2" destOrd="0" presId="urn:microsoft.com/office/officeart/2005/8/layout/process5"/>
    <dgm:cxn modelId="{98BD4C5F-67B7-4A36-826B-D38D3161D6CD}" type="presParOf" srcId="{15E6FE22-87E6-416E-983A-3D60FB6EF31D}" destId="{1F508644-5AFC-442C-9D8D-7846BA005263}" srcOrd="3" destOrd="0" presId="urn:microsoft.com/office/officeart/2005/8/layout/process5"/>
    <dgm:cxn modelId="{84F9B3E0-ECB5-4D89-941A-035EE166DC5E}" type="presParOf" srcId="{1F508644-5AFC-442C-9D8D-7846BA005263}" destId="{E72C9A12-4F5C-4DB3-AEA1-F394871A38C7}" srcOrd="0" destOrd="0" presId="urn:microsoft.com/office/officeart/2005/8/layout/process5"/>
    <dgm:cxn modelId="{86B66D05-FF33-4366-943D-79AF59CF88DD}" type="presParOf" srcId="{15E6FE22-87E6-416E-983A-3D60FB6EF31D}" destId="{4C8A2E46-503F-4A59-9EB7-D94BDFB1222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275F-EA09-4DA1-A9F3-8F4D4458902A}">
      <dsp:nvSpPr>
        <dsp:cNvPr id="0" name=""/>
        <dsp:cNvSpPr/>
      </dsp:nvSpPr>
      <dsp:spPr>
        <a:xfrm>
          <a:off x="0" y="175034"/>
          <a:ext cx="6253721" cy="1079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b="1" kern="1200"/>
            <a:t>Doelgroepsanalyse</a:t>
          </a:r>
          <a:endParaRPr lang="en-US" sz="4500" kern="1200"/>
        </a:p>
      </dsp:txBody>
      <dsp:txXfrm>
        <a:off x="52688" y="227722"/>
        <a:ext cx="6148345" cy="973949"/>
      </dsp:txXfrm>
    </dsp:sp>
    <dsp:sp modelId="{0C64C83B-9183-4E99-BA8B-8F0BA333ECBA}">
      <dsp:nvSpPr>
        <dsp:cNvPr id="0" name=""/>
        <dsp:cNvSpPr/>
      </dsp:nvSpPr>
      <dsp:spPr>
        <a:xfrm>
          <a:off x="0" y="1383959"/>
          <a:ext cx="6253721" cy="107932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b="1" kern="1200"/>
            <a:t>Pains en Gains</a:t>
          </a:r>
          <a:endParaRPr lang="en-US" sz="4500" kern="1200"/>
        </a:p>
      </dsp:txBody>
      <dsp:txXfrm>
        <a:off x="52688" y="1436647"/>
        <a:ext cx="6148345" cy="973949"/>
      </dsp:txXfrm>
    </dsp:sp>
    <dsp:sp modelId="{824AF10D-6694-4194-8651-D29C8B3C947F}">
      <dsp:nvSpPr>
        <dsp:cNvPr id="0" name=""/>
        <dsp:cNvSpPr/>
      </dsp:nvSpPr>
      <dsp:spPr>
        <a:xfrm>
          <a:off x="0" y="2592884"/>
          <a:ext cx="6253721" cy="107932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b="1" kern="1200"/>
            <a:t>Adoptiecurve</a:t>
          </a:r>
          <a:endParaRPr lang="en-US" sz="4500" kern="1200"/>
        </a:p>
      </dsp:txBody>
      <dsp:txXfrm>
        <a:off x="52688" y="2645572"/>
        <a:ext cx="6148345" cy="973949"/>
      </dsp:txXfrm>
    </dsp:sp>
    <dsp:sp modelId="{D9E38E49-F93D-47AE-83F6-81E43980B5CC}">
      <dsp:nvSpPr>
        <dsp:cNvPr id="0" name=""/>
        <dsp:cNvSpPr/>
      </dsp:nvSpPr>
      <dsp:spPr>
        <a:xfrm>
          <a:off x="0" y="3801809"/>
          <a:ext cx="6253721" cy="10793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b="1" kern="1200"/>
            <a:t>Marketingmix ( de 4 C’s)</a:t>
          </a:r>
          <a:endParaRPr lang="en-US" sz="4500" kern="1200"/>
        </a:p>
      </dsp:txBody>
      <dsp:txXfrm>
        <a:off x="52688" y="3854497"/>
        <a:ext cx="6148345" cy="973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C132F-4E70-4672-8596-BB83B69C64A2}">
      <dsp:nvSpPr>
        <dsp:cNvPr id="0" name=""/>
        <dsp:cNvSpPr/>
      </dsp:nvSpPr>
      <dsp:spPr>
        <a:xfrm>
          <a:off x="0" y="782622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Afronden van de analysefase met een concurrentieanalyse</a:t>
          </a:r>
          <a:endParaRPr lang="en-US" sz="2100" kern="1200"/>
        </a:p>
      </dsp:txBody>
      <dsp:txXfrm>
        <a:off x="24588" y="807210"/>
        <a:ext cx="6617657" cy="454509"/>
      </dsp:txXfrm>
    </dsp:sp>
    <dsp:sp modelId="{308337DD-46B0-46F1-9CBD-A3F77A66D00B}">
      <dsp:nvSpPr>
        <dsp:cNvPr id="0" name=""/>
        <dsp:cNvSpPr/>
      </dsp:nvSpPr>
      <dsp:spPr>
        <a:xfrm>
          <a:off x="0" y="1346787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Starten met Financieel management (FiMa)</a:t>
          </a:r>
          <a:endParaRPr lang="en-US" sz="2100" kern="1200"/>
        </a:p>
      </dsp:txBody>
      <dsp:txXfrm>
        <a:off x="24588" y="1371375"/>
        <a:ext cx="6617657" cy="454509"/>
      </dsp:txXfrm>
    </dsp:sp>
    <dsp:sp modelId="{747F7820-28ED-4ADF-BA22-D64FB80D0C97}">
      <dsp:nvSpPr>
        <dsp:cNvPr id="0" name=""/>
        <dsp:cNvSpPr/>
      </dsp:nvSpPr>
      <dsp:spPr>
        <a:xfrm>
          <a:off x="0" y="1910952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Bedrijfsethiek</a:t>
          </a:r>
          <a:endParaRPr lang="en-US" sz="2100" kern="1200"/>
        </a:p>
      </dsp:txBody>
      <dsp:txXfrm>
        <a:off x="24588" y="1935540"/>
        <a:ext cx="6617657" cy="454509"/>
      </dsp:txXfrm>
    </dsp:sp>
    <dsp:sp modelId="{9E2BECD5-4368-426F-9CF5-429BAA0BE201}">
      <dsp:nvSpPr>
        <dsp:cNvPr id="0" name=""/>
        <dsp:cNvSpPr/>
      </dsp:nvSpPr>
      <dsp:spPr>
        <a:xfrm>
          <a:off x="0" y="2475117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Marktontwikkeling</a:t>
          </a:r>
          <a:endParaRPr lang="en-US" sz="2100" kern="1200"/>
        </a:p>
      </dsp:txBody>
      <dsp:txXfrm>
        <a:off x="24588" y="2499705"/>
        <a:ext cx="6617657" cy="454509"/>
      </dsp:txXfrm>
    </dsp:sp>
    <dsp:sp modelId="{2BFFE498-74F5-4436-827A-40D792D511C3}">
      <dsp:nvSpPr>
        <dsp:cNvPr id="0" name=""/>
        <dsp:cNvSpPr/>
      </dsp:nvSpPr>
      <dsp:spPr>
        <a:xfrm>
          <a:off x="0" y="3039282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/>
            <a:t>Let op: </a:t>
          </a:r>
          <a:endParaRPr lang="en-US" sz="2100" kern="1200"/>
        </a:p>
      </dsp:txBody>
      <dsp:txXfrm>
        <a:off x="24588" y="3063870"/>
        <a:ext cx="6617657" cy="454509"/>
      </dsp:txXfrm>
    </dsp:sp>
    <dsp:sp modelId="{EED37673-F0DB-41F7-9DCB-F0AD384DEDEB}">
      <dsp:nvSpPr>
        <dsp:cNvPr id="0" name=""/>
        <dsp:cNvSpPr/>
      </dsp:nvSpPr>
      <dsp:spPr>
        <a:xfrm>
          <a:off x="0" y="3603447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Maken van LA1 Analyse  (deadline is maandag 6-12)</a:t>
          </a:r>
          <a:endParaRPr lang="en-US" sz="2100" kern="1200"/>
        </a:p>
      </dsp:txBody>
      <dsp:txXfrm>
        <a:off x="24588" y="3628035"/>
        <a:ext cx="6617657" cy="454509"/>
      </dsp:txXfrm>
    </dsp:sp>
    <dsp:sp modelId="{6C71C38C-1F7A-47A5-BCF4-31F00082F181}">
      <dsp:nvSpPr>
        <dsp:cNvPr id="0" name=""/>
        <dsp:cNvSpPr/>
      </dsp:nvSpPr>
      <dsp:spPr>
        <a:xfrm>
          <a:off x="0" y="4167612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Herkansing portfolio Periode 1 (vrijdag 3-12)</a:t>
          </a:r>
          <a:endParaRPr lang="en-US" sz="2100" kern="1200"/>
        </a:p>
      </dsp:txBody>
      <dsp:txXfrm>
        <a:off x="24588" y="4192200"/>
        <a:ext cx="6617657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275B-E04A-4D81-B890-5537F9027198}">
      <dsp:nvSpPr>
        <dsp:cNvPr id="0" name=""/>
        <dsp:cNvSpPr/>
      </dsp:nvSpPr>
      <dsp:spPr>
        <a:xfrm>
          <a:off x="790" y="0"/>
          <a:ext cx="3201828" cy="3566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0" rIns="31627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900" b="1" kern="1200"/>
            <a:t>Verder op de analyse met de </a:t>
          </a:r>
          <a:r>
            <a:rPr lang="nl-NL" sz="1900" b="1" u="sng" kern="1200"/>
            <a:t>Concurrentieanalyse</a:t>
          </a:r>
          <a:endParaRPr lang="en-US" sz="1900" kern="1200"/>
        </a:p>
      </dsp:txBody>
      <dsp:txXfrm>
        <a:off x="790" y="1426464"/>
        <a:ext cx="3201828" cy="2139696"/>
      </dsp:txXfrm>
    </dsp:sp>
    <dsp:sp modelId="{000D1349-D48B-4F7B-92AC-83D0409B4895}">
      <dsp:nvSpPr>
        <dsp:cNvPr id="0" name=""/>
        <dsp:cNvSpPr/>
      </dsp:nvSpPr>
      <dsp:spPr>
        <a:xfrm>
          <a:off x="790" y="0"/>
          <a:ext cx="3201828" cy="1426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165100" rIns="316270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01 Machiel</a:t>
          </a:r>
        </a:p>
      </dsp:txBody>
      <dsp:txXfrm>
        <a:off x="790" y="0"/>
        <a:ext cx="3201828" cy="1426464"/>
      </dsp:txXfrm>
    </dsp:sp>
    <dsp:sp modelId="{C67823BD-8949-4DC5-A0D7-F968EBCC037D}">
      <dsp:nvSpPr>
        <dsp:cNvPr id="0" name=""/>
        <dsp:cNvSpPr/>
      </dsp:nvSpPr>
      <dsp:spPr>
        <a:xfrm>
          <a:off x="3458765" y="0"/>
          <a:ext cx="3201828" cy="35661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0" rIns="31627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900" b="1" kern="1200"/>
            <a:t>Begeleiding op samenwerken + planning</a:t>
          </a:r>
          <a:endParaRPr lang="en-US" sz="1900" kern="1200"/>
        </a:p>
      </dsp:txBody>
      <dsp:txXfrm>
        <a:off x="3458765" y="1426464"/>
        <a:ext cx="3201828" cy="2139696"/>
      </dsp:txXfrm>
    </dsp:sp>
    <dsp:sp modelId="{DA58071D-212E-45D0-BFF0-DF814C751B50}">
      <dsp:nvSpPr>
        <dsp:cNvPr id="0" name=""/>
        <dsp:cNvSpPr/>
      </dsp:nvSpPr>
      <dsp:spPr>
        <a:xfrm>
          <a:off x="3458765" y="0"/>
          <a:ext cx="3201828" cy="1426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165100" rIns="316270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02 Tim </a:t>
          </a:r>
        </a:p>
      </dsp:txBody>
      <dsp:txXfrm>
        <a:off x="3458765" y="0"/>
        <a:ext cx="3201828" cy="1426464"/>
      </dsp:txXfrm>
    </dsp:sp>
    <dsp:sp modelId="{52F68810-15D8-4F93-92BA-8B301146347F}">
      <dsp:nvSpPr>
        <dsp:cNvPr id="0" name=""/>
        <dsp:cNvSpPr/>
      </dsp:nvSpPr>
      <dsp:spPr>
        <a:xfrm>
          <a:off x="6916740" y="0"/>
          <a:ext cx="3201828" cy="35661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0" rIns="31627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900" b="1" kern="1200" dirty="0"/>
            <a:t>Begeleiding op </a:t>
          </a:r>
          <a:r>
            <a:rPr lang="nl-NL" sz="1900" b="1" kern="1200" dirty="0" err="1"/>
            <a:t>process</a:t>
          </a:r>
          <a:endParaRPr lang="nl-NL" sz="1900" b="1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900" b="1" kern="1200" dirty="0"/>
            <a:t>Startpunt bepalen van de onderneming</a:t>
          </a:r>
          <a:endParaRPr lang="en-US" sz="1900" kern="1200" dirty="0"/>
        </a:p>
      </dsp:txBody>
      <dsp:txXfrm>
        <a:off x="6916740" y="1426464"/>
        <a:ext cx="3201828" cy="2139696"/>
      </dsp:txXfrm>
    </dsp:sp>
    <dsp:sp modelId="{EFE10448-2975-4481-AECA-57CF2DD13624}">
      <dsp:nvSpPr>
        <dsp:cNvPr id="0" name=""/>
        <dsp:cNvSpPr/>
      </dsp:nvSpPr>
      <dsp:spPr>
        <a:xfrm>
          <a:off x="6916740" y="0"/>
          <a:ext cx="3201828" cy="1426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165100" rIns="316270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03 Pascalle</a:t>
          </a:r>
        </a:p>
      </dsp:txBody>
      <dsp:txXfrm>
        <a:off x="6916740" y="0"/>
        <a:ext cx="3201828" cy="1426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65839-7989-4CD6-B540-D094FCBA5357}">
      <dsp:nvSpPr>
        <dsp:cNvPr id="0" name=""/>
        <dsp:cNvSpPr/>
      </dsp:nvSpPr>
      <dsp:spPr>
        <a:xfrm>
          <a:off x="1147" y="1141646"/>
          <a:ext cx="3294375" cy="1282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Groep 1a, 2a en 3a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in lokaal 10</a:t>
          </a:r>
          <a:endParaRPr lang="en-US" sz="3100" kern="1200" dirty="0"/>
        </a:p>
      </dsp:txBody>
      <dsp:txXfrm>
        <a:off x="38721" y="1179220"/>
        <a:ext cx="3219227" cy="1207718"/>
      </dsp:txXfrm>
    </dsp:sp>
    <dsp:sp modelId="{BF336772-4D91-41FB-ACB9-1BF11E5C4C38}">
      <dsp:nvSpPr>
        <dsp:cNvPr id="0" name=""/>
        <dsp:cNvSpPr/>
      </dsp:nvSpPr>
      <dsp:spPr>
        <a:xfrm>
          <a:off x="3936957" y="1141646"/>
          <a:ext cx="3604675" cy="1282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Groep 4a, 1b en 2b in lokaal 11</a:t>
          </a:r>
          <a:endParaRPr lang="en-US" sz="3100" kern="1200" dirty="0"/>
        </a:p>
      </dsp:txBody>
      <dsp:txXfrm>
        <a:off x="3974531" y="1179220"/>
        <a:ext cx="3529527" cy="1207718"/>
      </dsp:txXfrm>
    </dsp:sp>
    <dsp:sp modelId="{805A68DE-7175-4A9D-9478-93B3A4789389}">
      <dsp:nvSpPr>
        <dsp:cNvPr id="0" name=""/>
        <dsp:cNvSpPr/>
      </dsp:nvSpPr>
      <dsp:spPr>
        <a:xfrm>
          <a:off x="8183065" y="1141646"/>
          <a:ext cx="2728811" cy="1282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Groep 3b en 4b in lokaal 12</a:t>
          </a:r>
          <a:endParaRPr lang="en-US" sz="3100" kern="1200" dirty="0"/>
        </a:p>
      </dsp:txBody>
      <dsp:txXfrm>
        <a:off x="8220639" y="1179220"/>
        <a:ext cx="2653663" cy="1207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CDC7F-FD7C-4674-9794-6957F470A93B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Wie zijn mijn concurrenten?</a:t>
          </a:r>
          <a:endParaRPr lang="en-US" sz="3100" kern="1200"/>
        </a:p>
      </dsp:txBody>
      <dsp:txXfrm>
        <a:off x="57787" y="1395494"/>
        <a:ext cx="2665308" cy="1560349"/>
      </dsp:txXfrm>
    </dsp:sp>
    <dsp:sp modelId="{F09CBE1B-0F4E-420C-9D09-AA6F8897E972}">
      <dsp:nvSpPr>
        <dsp:cNvPr id="0" name=""/>
        <dsp:cNvSpPr/>
      </dsp:nvSpPr>
      <dsp:spPr>
        <a:xfrm>
          <a:off x="3014732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014732" y="1970146"/>
        <a:ext cx="409940" cy="411044"/>
      </dsp:txXfrm>
    </dsp:sp>
    <dsp:sp modelId="{054F48F4-DF76-418E-ADCA-68A2A0D43B4E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Hoe concurreren wij?</a:t>
          </a:r>
          <a:endParaRPr lang="en-US" sz="3100" kern="1200"/>
        </a:p>
      </dsp:txBody>
      <dsp:txXfrm>
        <a:off x="3925145" y="1395494"/>
        <a:ext cx="2665308" cy="1560349"/>
      </dsp:txXfrm>
    </dsp:sp>
    <dsp:sp modelId="{1F508644-5AFC-442C-9D8D-7846BA005263}">
      <dsp:nvSpPr>
        <dsp:cNvPr id="0" name=""/>
        <dsp:cNvSpPr/>
      </dsp:nvSpPr>
      <dsp:spPr>
        <a:xfrm>
          <a:off x="688209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882090" y="1970146"/>
        <a:ext cx="409940" cy="411044"/>
      </dsp:txXfrm>
    </dsp:sp>
    <dsp:sp modelId="{4C8A2E46-503F-4A59-9EB7-D94BDFB12226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Hoe gaan we om met onze concurrenten?</a:t>
          </a:r>
          <a:endParaRPr lang="en-US" sz="3100" kern="1200"/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7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microsoft.com/office/2018/10/relationships/comments" Target="../comments/modernComment_10A_B21A8D8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3 opstart</a:t>
            </a:r>
          </a:p>
          <a:p>
            <a:r>
              <a:rPr lang="nl-NL" sz="20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Concurrentieanalyse + Beoordelingsformulier </a:t>
            </a:r>
            <a:endParaRPr lang="nl-NL" sz="20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Marktverkenning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Ondernemen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32013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Concurrentie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Behoefteconcurrentie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Generieke concurrentie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Productvormconcurrentie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Merkconcurrentie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Concurrentiestrategie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Marktleider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Marktvolger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Marktuitdager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Marktnicher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9840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 dirty="0">
                          <a:solidFill>
                            <a:srgbClr val="FF0000"/>
                          </a:solidFill>
                        </a:rPr>
                        <a:t>Week 1</a:t>
                      </a:r>
                      <a:endParaRPr lang="nl-NL" sz="1200" b="1" strike="sng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strike="sngStrike" kern="1200" dirty="0">
                          <a:solidFill>
                            <a:srgbClr val="FF0000"/>
                          </a:solidFill>
                        </a:rPr>
                        <a:t>Week 2</a:t>
                      </a:r>
                      <a:endParaRPr lang="nl-NL" sz="1200" b="1" strike="sng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FF0000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uro currency stock image. Image of buck, amount, change - 12939523">
            <a:extLst>
              <a:ext uri="{FF2B5EF4-FFF2-40B4-BE49-F238E27FC236}">
                <a16:creationId xmlns:a16="http://schemas.microsoft.com/office/drawing/2014/main" id="{3C565356-1B72-4023-A7A0-BCEBAA19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74" y="102099"/>
            <a:ext cx="3211226" cy="21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Concurrentie-</a:t>
            </a:r>
            <a:r>
              <a:rPr lang="nl-NL" b="1" dirty="0"/>
              <a:t>niveaus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46433461-D6EE-4704-B378-634D0A0E2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56"/>
            <a:ext cx="8363272" cy="4666523"/>
          </a:xfrm>
        </p:spPr>
        <p:txBody>
          <a:bodyPr/>
          <a:lstStyle/>
          <a:p>
            <a:r>
              <a:rPr lang="nl-NL" sz="2000" dirty="0"/>
              <a:t>Behoefteconcurrentie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Generieke 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Productvormconcurrentie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Merkconcurrentie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14" name="PIJL-LINKS en -RECHTS 4">
            <a:extLst>
              <a:ext uri="{FF2B5EF4-FFF2-40B4-BE49-F238E27FC236}">
                <a16:creationId xmlns:a16="http://schemas.microsoft.com/office/drawing/2014/main" id="{DA4B3BE1-8142-400E-959F-37B5CE7BA9EE}"/>
              </a:ext>
            </a:extLst>
          </p:cNvPr>
          <p:cNvSpPr/>
          <p:nvPr/>
        </p:nvSpPr>
        <p:spPr>
          <a:xfrm>
            <a:off x="5807212" y="1956145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ipad.png">
            <a:extLst>
              <a:ext uri="{FF2B5EF4-FFF2-40B4-BE49-F238E27FC236}">
                <a16:creationId xmlns:a16="http://schemas.microsoft.com/office/drawing/2014/main" id="{929418DD-B6EB-48D6-BCF6-40524EA98E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5444" y="1668113"/>
            <a:ext cx="1267994" cy="757525"/>
          </a:xfrm>
          <a:prstGeom prst="rect">
            <a:avLst/>
          </a:prstGeom>
        </p:spPr>
      </p:pic>
      <p:sp>
        <p:nvSpPr>
          <p:cNvPr id="21" name="PIJL-LINKS en -RECHTS 7">
            <a:extLst>
              <a:ext uri="{FF2B5EF4-FFF2-40B4-BE49-F238E27FC236}">
                <a16:creationId xmlns:a16="http://schemas.microsoft.com/office/drawing/2014/main" id="{73C7F3ED-1FDE-4AB8-B4B1-A18D0669206F}"/>
              </a:ext>
            </a:extLst>
          </p:cNvPr>
          <p:cNvSpPr/>
          <p:nvPr/>
        </p:nvSpPr>
        <p:spPr>
          <a:xfrm>
            <a:off x="5735204" y="3242569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us.jpg">
            <a:extLst>
              <a:ext uri="{FF2B5EF4-FFF2-40B4-BE49-F238E27FC236}">
                <a16:creationId xmlns:a16="http://schemas.microsoft.com/office/drawing/2014/main" id="{D1F12BF2-144A-4FAF-A72D-C0F59835F4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5992" y="2999970"/>
            <a:ext cx="1526897" cy="758242"/>
          </a:xfrm>
          <a:prstGeom prst="rect">
            <a:avLst/>
          </a:prstGeom>
        </p:spPr>
      </p:pic>
      <p:pic>
        <p:nvPicPr>
          <p:cNvPr id="24" name="Afbeelding 23" descr="mini.jpg">
            <a:extLst>
              <a:ext uri="{FF2B5EF4-FFF2-40B4-BE49-F238E27FC236}">
                <a16:creationId xmlns:a16="http://schemas.microsoft.com/office/drawing/2014/main" id="{84F75E18-3E7E-425A-B2CB-5AAA81C020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3036" y="4106665"/>
            <a:ext cx="1080120" cy="675075"/>
          </a:xfrm>
          <a:prstGeom prst="rect">
            <a:avLst/>
          </a:prstGeom>
        </p:spPr>
      </p:pic>
      <p:sp>
        <p:nvSpPr>
          <p:cNvPr id="25" name="PIJL-LINKS en -RECHTS 12">
            <a:extLst>
              <a:ext uri="{FF2B5EF4-FFF2-40B4-BE49-F238E27FC236}">
                <a16:creationId xmlns:a16="http://schemas.microsoft.com/office/drawing/2014/main" id="{EEE87CE9-77E1-480B-A720-DE56E6B4C7A8}"/>
              </a:ext>
            </a:extLst>
          </p:cNvPr>
          <p:cNvSpPr/>
          <p:nvPr/>
        </p:nvSpPr>
        <p:spPr>
          <a:xfrm>
            <a:off x="5735204" y="4394697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fiets.jpg">
            <a:extLst>
              <a:ext uri="{FF2B5EF4-FFF2-40B4-BE49-F238E27FC236}">
                <a16:creationId xmlns:a16="http://schemas.microsoft.com/office/drawing/2014/main" id="{EEDBFC64-A0D3-450F-8A94-01054EBC5E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67052" y="2954537"/>
            <a:ext cx="792088" cy="792088"/>
          </a:xfrm>
          <a:prstGeom prst="rect">
            <a:avLst/>
          </a:prstGeom>
        </p:spPr>
      </p:pic>
      <p:pic>
        <p:nvPicPr>
          <p:cNvPr id="27" name="Afbeelding 26" descr="bmw.jpg">
            <a:extLst>
              <a:ext uri="{FF2B5EF4-FFF2-40B4-BE49-F238E27FC236}">
                <a16:creationId xmlns:a16="http://schemas.microsoft.com/office/drawing/2014/main" id="{23E4386F-AEE3-43DB-B312-3A8ECA3427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82786" y="3945723"/>
            <a:ext cx="1319808" cy="989856"/>
          </a:xfrm>
          <a:prstGeom prst="rect">
            <a:avLst/>
          </a:prstGeom>
        </p:spPr>
      </p:pic>
      <p:pic>
        <p:nvPicPr>
          <p:cNvPr id="28" name="Afbeelding 27" descr="adidas.jpg">
            <a:extLst>
              <a:ext uri="{FF2B5EF4-FFF2-40B4-BE49-F238E27FC236}">
                <a16:creationId xmlns:a16="http://schemas.microsoft.com/office/drawing/2014/main" id="{EEF34B92-0EB6-4F9F-BCA0-352ADFD2DAD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036" y="5186785"/>
            <a:ext cx="1403648" cy="1006308"/>
          </a:xfrm>
          <a:prstGeom prst="rect">
            <a:avLst/>
          </a:prstGeom>
        </p:spPr>
      </p:pic>
      <p:sp>
        <p:nvSpPr>
          <p:cNvPr id="29" name="PIJL-LINKS en -RECHTS 16">
            <a:extLst>
              <a:ext uri="{FF2B5EF4-FFF2-40B4-BE49-F238E27FC236}">
                <a16:creationId xmlns:a16="http://schemas.microsoft.com/office/drawing/2014/main" id="{06D28EED-3AEA-4124-A0BA-39B501FA6337}"/>
              </a:ext>
            </a:extLst>
          </p:cNvPr>
          <p:cNvSpPr/>
          <p:nvPr/>
        </p:nvSpPr>
        <p:spPr>
          <a:xfrm>
            <a:off x="5735204" y="5474817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 descr="vans.jpg">
            <a:extLst>
              <a:ext uri="{FF2B5EF4-FFF2-40B4-BE49-F238E27FC236}">
                <a16:creationId xmlns:a16="http://schemas.microsoft.com/office/drawing/2014/main" id="{17BC023C-2327-4445-9180-FDEF8A30031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5444" y="5330801"/>
            <a:ext cx="1183602" cy="734622"/>
          </a:xfrm>
          <a:prstGeom prst="rect">
            <a:avLst/>
          </a:prstGeom>
        </p:spPr>
      </p:pic>
      <p:pic>
        <p:nvPicPr>
          <p:cNvPr id="2050" name="Picture 2" descr="VERRE REIZEN STARTPAGINA - reizen &amp; vakanties">
            <a:extLst>
              <a:ext uri="{FF2B5EF4-FFF2-40B4-BE49-F238E27FC236}">
                <a16:creationId xmlns:a16="http://schemas.microsoft.com/office/drawing/2014/main" id="{0A265537-9296-45B8-BBC7-FDB30959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58" y="1478700"/>
            <a:ext cx="1267994" cy="11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chmännchen mit Fragezeichen überlegt etwas | Vektorgrafik,  Fragezeichen, Strichmännchen">
            <a:extLst>
              <a:ext uri="{FF2B5EF4-FFF2-40B4-BE49-F238E27FC236}">
                <a16:creationId xmlns:a16="http://schemas.microsoft.com/office/drawing/2014/main" id="{DE88E6C1-A5AC-4FED-AEB8-FAB3FBBB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3750" l="9848" r="89773">
                        <a14:foregroundMark x1="50000" y1="36250" x2="50000" y2="36250"/>
                        <a14:foregroundMark x1="61364" y1="35417" x2="61364" y2="35417"/>
                        <a14:foregroundMark x1="42045" y1="44167" x2="42045" y2="44167"/>
                        <a14:foregroundMark x1="48864" y1="43333" x2="48864" y2="43333"/>
                        <a14:foregroundMark x1="58333" y1="12500" x2="58333" y2="12500"/>
                        <a14:foregroundMark x1="49242" y1="12500" x2="49242" y2="12500"/>
                        <a14:foregroundMark x1="48485" y1="18333" x2="48485" y2="18333"/>
                        <a14:foregroundMark x1="61364" y1="35833" x2="61364" y2="35833"/>
                        <a14:foregroundMark x1="38636" y1="93750" x2="38636" y2="93750"/>
                        <a14:foregroundMark x1="63258" y1="13333" x2="63258" y2="13333"/>
                        <a14:foregroundMark x1="49621" y1="12083" x2="49621" y2="12083"/>
                        <a14:foregroundMark x1="47727" y1="20833" x2="47727" y2="20833"/>
                        <a14:foregroundMark x1="47727" y1="18333" x2="47727" y2="18333"/>
                        <a14:foregroundMark x1="54924" y1="29583" x2="54924" y2="29583"/>
                        <a14:foregroundMark x1="60985" y1="10000" x2="60985" y2="10000"/>
                        <a14:foregroundMark x1="62879" y1="35000" x2="62879" y2="35000"/>
                        <a14:foregroundMark x1="55682" y1="36667" x2="55682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977" y="1225860"/>
            <a:ext cx="2364867" cy="21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846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7C5868C-12EF-4C16-8585-BB10E1D332B7}"/>
              </a:ext>
            </a:extLst>
          </p:cNvPr>
          <p:cNvSpPr txBox="1"/>
          <p:nvPr/>
        </p:nvSpPr>
        <p:spPr>
          <a:xfrm>
            <a:off x="418749" y="1860506"/>
            <a:ext cx="806251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b="1" dirty="0"/>
              <a:t>Marktleider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Grootste marktaandeel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Voorloper op prijsveranderingen/productvernieuwingen</a:t>
            </a:r>
          </a:p>
          <a:p>
            <a:pPr lvl="2"/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/>
              <a:t>Marktvolger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Volgt de marktleider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/>
              <a:t>Marktuitdager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marktaandeel vergroten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Probeert marktaandeel te pakken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 err="1"/>
              <a:t>Marktnicher</a:t>
            </a:r>
            <a:endParaRPr lang="nl-NL" b="1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Richt zich op één specifiek segment in de markt</a:t>
            </a:r>
          </a:p>
        </p:txBody>
      </p:sp>
    </p:spTree>
    <p:extLst>
      <p:ext uri="{BB962C8B-B14F-4D97-AF65-F5344CB8AC3E}">
        <p14:creationId xmlns:p14="http://schemas.microsoft.com/office/powerpoint/2010/main" val="413253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pic>
        <p:nvPicPr>
          <p:cNvPr id="3076" name="Picture 4" descr="Search Engine Advertising: What Is It and How Does It Work?">
            <a:extLst>
              <a:ext uri="{FF2B5EF4-FFF2-40B4-BE49-F238E27FC236}">
                <a16:creationId xmlns:a16="http://schemas.microsoft.com/office/drawing/2014/main" id="{3CFD9CEA-2453-4C6B-8F07-7F6C5DD6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333">
                        <a14:foregroundMark x1="20333" y1="25500" x2="20333" y2="25500"/>
                        <a14:foregroundMark x1="21167" y1="25250" x2="66500" y2="64250"/>
                        <a14:foregroundMark x1="66500" y1="64250" x2="73833" y2="68000"/>
                        <a14:foregroundMark x1="75833" y1="28750" x2="25833" y2="64500"/>
                        <a14:foregroundMark x1="90333" y1="81250" x2="90333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1" y="1332727"/>
            <a:ext cx="4322777" cy="28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165213-6F6B-43BE-AB1C-1A34AC458268}"/>
              </a:ext>
            </a:extLst>
          </p:cNvPr>
          <p:cNvSpPr txBox="1"/>
          <p:nvPr/>
        </p:nvSpPr>
        <p:spPr>
          <a:xfrm>
            <a:off x="838200" y="3966983"/>
            <a:ext cx="1076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marktleider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marktvolger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marktuitdager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 err="1"/>
              <a:t>marktnicher</a:t>
            </a:r>
            <a:r>
              <a:rPr lang="nl-NL" dirty="0"/>
              <a:t>? 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D3682BD-B54B-4E70-A992-B7DD7EAD6083}"/>
              </a:ext>
            </a:extLst>
          </p:cNvPr>
          <p:cNvGrpSpPr/>
          <p:nvPr/>
        </p:nvGrpSpPr>
        <p:grpSpPr>
          <a:xfrm>
            <a:off x="4679605" y="1690688"/>
            <a:ext cx="6738578" cy="3493010"/>
            <a:chOff x="4496338" y="1581631"/>
            <a:chExt cx="6738578" cy="3493010"/>
          </a:xfrm>
        </p:grpSpPr>
        <p:pic>
          <p:nvPicPr>
            <p:cNvPr id="3074" name="Picture 2" descr="Browsers and Search Engines - Wabash Area Lifetime Learning Association">
              <a:extLst>
                <a:ext uri="{FF2B5EF4-FFF2-40B4-BE49-F238E27FC236}">
                  <a16:creationId xmlns:a16="http://schemas.microsoft.com/office/drawing/2014/main" id="{70442BCA-5DBD-47DE-8FF9-5A50C9760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2"/>
            <a:stretch/>
          </p:blipFill>
          <p:spPr bwMode="auto">
            <a:xfrm>
              <a:off x="4496338" y="1581631"/>
              <a:ext cx="6738578" cy="349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6 features of DuckDuckGo that might make your life easier">
              <a:extLst>
                <a:ext uri="{FF2B5EF4-FFF2-40B4-BE49-F238E27FC236}">
                  <a16:creationId xmlns:a16="http://schemas.microsoft.com/office/drawing/2014/main" id="{98A831A3-0FC6-4374-B02C-4BA62AB33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97" y="2925245"/>
              <a:ext cx="2015018" cy="100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131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Concullega</a:t>
            </a:r>
            <a:endParaRPr lang="nl-NL" b="1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7408C3C-B2B4-4469-8604-F0F27D163D6D}"/>
              </a:ext>
            </a:extLst>
          </p:cNvPr>
          <p:cNvGrpSpPr/>
          <p:nvPr/>
        </p:nvGrpSpPr>
        <p:grpSpPr>
          <a:xfrm>
            <a:off x="2771686" y="1585006"/>
            <a:ext cx="6648628" cy="4432418"/>
            <a:chOff x="2771686" y="1773014"/>
            <a:chExt cx="6648628" cy="4432418"/>
          </a:xfrm>
        </p:grpSpPr>
        <p:pic>
          <p:nvPicPr>
            <p:cNvPr id="5124" name="Picture 4" descr="Studenten leren interprofessioneel samenwerken - NTVD">
              <a:extLst>
                <a:ext uri="{FF2B5EF4-FFF2-40B4-BE49-F238E27FC236}">
                  <a16:creationId xmlns:a16="http://schemas.microsoft.com/office/drawing/2014/main" id="{737FD7BB-46FB-4A22-B723-1CBED45E3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686" y="1773014"/>
              <a:ext cx="6648628" cy="443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5C857FEA-F167-4CB8-95C1-7B59B91AB415}"/>
                </a:ext>
              </a:extLst>
            </p:cNvPr>
            <p:cNvSpPr txBox="1"/>
            <p:nvPr/>
          </p:nvSpPr>
          <p:spPr>
            <a:xfrm>
              <a:off x="4198833" y="3666057"/>
              <a:ext cx="379433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b="1" dirty="0">
                  <a:solidFill>
                    <a:srgbClr val="0070C0"/>
                  </a:solidFill>
                </a:rPr>
                <a:t>Samenwerken met je </a:t>
              </a:r>
            </a:p>
            <a:p>
              <a:pPr algn="ctr"/>
              <a:r>
                <a:rPr lang="nl-NL" b="1" dirty="0">
                  <a:solidFill>
                    <a:srgbClr val="0070C0"/>
                  </a:solidFill>
                </a:rPr>
                <a:t>concurrent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71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98245C-B9A7-404E-BA7E-787C5DEE85F4}"/>
              </a:ext>
            </a:extLst>
          </p:cNvPr>
          <p:cNvSpPr txBox="1"/>
          <p:nvPr/>
        </p:nvSpPr>
        <p:spPr>
          <a:xfrm>
            <a:off x="838198" y="1690688"/>
            <a:ext cx="1076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We onderscheiden 4 concurrentie-niveaus. Geef van elke niveau een voorbeeld van een concurrent van jullie bedrijf.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welke </a:t>
            </a:r>
            <a:r>
              <a:rPr lang="nl-NL" dirty="0" err="1"/>
              <a:t>concurrentie-strategie</a:t>
            </a:r>
            <a:r>
              <a:rPr lang="nl-NL" dirty="0"/>
              <a:t> jullie kiezen. Leg uit waarom je hiervoor kiest. Benoem hierbij de voor- en nadelen van de gekozen strategie.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Welke concurrent uit vraag 1 zou een mogelijke concullega kunnen zijn? Beschrijf waarom.</a:t>
            </a:r>
          </a:p>
          <a:p>
            <a:endParaRPr lang="nl-NL" dirty="0"/>
          </a:p>
        </p:txBody>
      </p:sp>
      <p:pic>
        <p:nvPicPr>
          <p:cNvPr id="6146" name="Picture 2" descr="Een goed app idee? De concurrent bestuderen voor een betere app!">
            <a:extLst>
              <a:ext uri="{FF2B5EF4-FFF2-40B4-BE49-F238E27FC236}">
                <a16:creationId xmlns:a16="http://schemas.microsoft.com/office/drawing/2014/main" id="{993F0E9B-3BBC-4A8F-9D1B-7969DEFB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16" y="4028285"/>
            <a:ext cx="3791484" cy="20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3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15CDE-C810-49CD-8512-530A45EE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Periode overzicht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0A36D13-40C2-4C4E-9667-23292B02AA53}"/>
              </a:ext>
            </a:extLst>
          </p:cNvPr>
          <p:cNvSpPr/>
          <p:nvPr/>
        </p:nvSpPr>
        <p:spPr>
          <a:xfrm>
            <a:off x="1183686" y="1786229"/>
            <a:ext cx="9818703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Idee voor bedrijf</a:t>
            </a:r>
          </a:p>
          <a:p>
            <a:pPr algn="ctr"/>
            <a:r>
              <a:rPr lang="nl-NL" b="1" dirty="0"/>
              <a:t>Analyse: Doelgroep , Markt, </a:t>
            </a:r>
            <a:r>
              <a:rPr lang="nl-NL" b="1" dirty="0" err="1"/>
              <a:t>Pains</a:t>
            </a:r>
            <a:r>
              <a:rPr lang="nl-NL" b="1" dirty="0"/>
              <a:t> &amp; </a:t>
            </a:r>
            <a:r>
              <a:rPr lang="nl-NL" b="1" dirty="0" err="1"/>
              <a:t>Gains</a:t>
            </a:r>
            <a:r>
              <a:rPr lang="nl-NL" b="1" dirty="0"/>
              <a:t>, Concurrenten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175D5F2-D3C4-4C42-B2FD-80126CEA60A2}"/>
              </a:ext>
            </a:extLst>
          </p:cNvPr>
          <p:cNvSpPr/>
          <p:nvPr/>
        </p:nvSpPr>
        <p:spPr>
          <a:xfrm>
            <a:off x="1183688" y="3441408"/>
            <a:ext cx="9818703" cy="1325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Klaar maken om te gaan ondernemen:</a:t>
            </a:r>
          </a:p>
          <a:p>
            <a:pPr algn="ctr"/>
            <a:r>
              <a:rPr lang="nl-NL" b="1" dirty="0"/>
              <a:t>Financiën, marketing, Ethiek, Rechtsvormen</a:t>
            </a:r>
          </a:p>
          <a:p>
            <a:pPr algn="ctr"/>
            <a:r>
              <a:rPr lang="nl-NL" b="1" dirty="0"/>
              <a:t>Het ondernemen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03663AF-6800-419D-AD30-49695E70C472}"/>
              </a:ext>
            </a:extLst>
          </p:cNvPr>
          <p:cNvSpPr/>
          <p:nvPr/>
        </p:nvSpPr>
        <p:spPr>
          <a:xfrm>
            <a:off x="1183685" y="5394337"/>
            <a:ext cx="9818703" cy="1325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Het ondernemen</a:t>
            </a:r>
          </a:p>
          <a:p>
            <a:pPr algn="ctr"/>
            <a:r>
              <a:rPr lang="nl-NL" b="1" dirty="0"/>
              <a:t>Reflecteren op ondernemen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3E6C64-4FD7-4586-AF42-EF2D6F7F169C}"/>
              </a:ext>
            </a:extLst>
          </p:cNvPr>
          <p:cNvSpPr txBox="1"/>
          <p:nvPr/>
        </p:nvSpPr>
        <p:spPr>
          <a:xfrm>
            <a:off x="1384917" y="1961965"/>
            <a:ext cx="116297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Week</a:t>
            </a:r>
          </a:p>
          <a:p>
            <a:r>
              <a:rPr lang="nl-NL" b="1" dirty="0">
                <a:solidFill>
                  <a:srgbClr val="FF0000"/>
                </a:solidFill>
              </a:rPr>
              <a:t>1 tot en met 3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DF2BC9-2E33-4A5A-8EDC-738D3EF1BA4B}"/>
              </a:ext>
            </a:extLst>
          </p:cNvPr>
          <p:cNvSpPr txBox="1"/>
          <p:nvPr/>
        </p:nvSpPr>
        <p:spPr>
          <a:xfrm>
            <a:off x="1384917" y="3652147"/>
            <a:ext cx="116297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Week</a:t>
            </a:r>
          </a:p>
          <a:p>
            <a:r>
              <a:rPr lang="nl-NL" b="1" dirty="0">
                <a:solidFill>
                  <a:srgbClr val="FF0000"/>
                </a:solidFill>
              </a:rPr>
              <a:t>3 tot en met 6/7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96FD23-D158-4B4E-ACF8-1C1F4199D8C9}"/>
              </a:ext>
            </a:extLst>
          </p:cNvPr>
          <p:cNvSpPr txBox="1"/>
          <p:nvPr/>
        </p:nvSpPr>
        <p:spPr>
          <a:xfrm>
            <a:off x="1384917" y="5579167"/>
            <a:ext cx="116297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Week</a:t>
            </a:r>
          </a:p>
          <a:p>
            <a:r>
              <a:rPr lang="nl-NL" b="1" dirty="0">
                <a:solidFill>
                  <a:srgbClr val="FF0000"/>
                </a:solidFill>
              </a:rPr>
              <a:t>7 tot en met 8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9D27318-6727-413C-AE15-9340A6788708}"/>
              </a:ext>
            </a:extLst>
          </p:cNvPr>
          <p:cNvCxnSpPr>
            <a:cxnSpLocks/>
          </p:cNvCxnSpPr>
          <p:nvPr/>
        </p:nvCxnSpPr>
        <p:spPr>
          <a:xfrm>
            <a:off x="838200" y="5081393"/>
            <a:ext cx="1061399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3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69AB1-2400-48F0-8AD3-12016DF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B47F83-13EA-4CF3-86DF-C84056A0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3" y="365125"/>
            <a:ext cx="9263469" cy="63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9908B-6B9E-46E3-818D-092CE251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2E39D7-1A1D-4F05-BC09-3A7DDDC6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8" y="616104"/>
            <a:ext cx="9222608" cy="56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Vorige week behandeld: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03600B5-AE75-49AE-99FF-AF89A80389B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720535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575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Deze week staat in het teken van: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6EC00CF-3D2C-49F4-A632-10838D997B1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013404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Vandaag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213113E5-FFFF-44F4-A6ED-0D4E0786342C}"/>
              </a:ext>
            </a:extLst>
          </p:cNvPr>
          <p:cNvSpPr/>
          <p:nvPr/>
        </p:nvSpPr>
        <p:spPr>
          <a:xfrm>
            <a:off x="1441621" y="3849095"/>
            <a:ext cx="3641423" cy="9074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0E6BFA2-8EAE-4103-BE39-1330722FA083}"/>
              </a:ext>
            </a:extLst>
          </p:cNvPr>
          <p:cNvSpPr/>
          <p:nvPr/>
        </p:nvSpPr>
        <p:spPr>
          <a:xfrm>
            <a:off x="1344227" y="2441036"/>
            <a:ext cx="5394387" cy="14080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1" name="Tijdelijke aanduiding voor inhoud 3">
            <a:extLst>
              <a:ext uri="{FF2B5EF4-FFF2-40B4-BE49-F238E27FC236}">
                <a16:creationId xmlns:a16="http://schemas.microsoft.com/office/drawing/2014/main" id="{36D0EC10-B650-422B-9B17-0467574783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7786342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140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80D09-4A17-4D67-BBE7-17C9AA38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Verdeling van werkplekken tot 16.00uur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902AE58-9C96-4388-93B0-66FD0D274A1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4674808"/>
              </p:ext>
            </p:extLst>
          </p:nvPr>
        </p:nvGraphicFramePr>
        <p:xfrm>
          <a:off x="1036319" y="2560320"/>
          <a:ext cx="10913025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67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AB4254-4B17-4B19-AE06-628690FC1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666FB3-3B0A-4D1E-B27A-523FD8C1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Van </a:t>
            </a:r>
            <a:r>
              <a:rPr lang="en-US" b="1"/>
              <a:t>concurrentieanalyse</a:t>
            </a:r>
            <a:r>
              <a:rPr lang="en-US" b="1" dirty="0"/>
              <a:t> </a:t>
            </a:r>
            <a:r>
              <a:rPr lang="en-US" b="1"/>
              <a:t>naar</a:t>
            </a:r>
            <a:r>
              <a:rPr lang="en-US" b="1" dirty="0"/>
              <a:t> </a:t>
            </a:r>
            <a:r>
              <a:rPr lang="en-US" b="1"/>
              <a:t>concurrentiestrategie</a:t>
            </a:r>
            <a:endParaRPr lang="en-US" b="1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06AC333-4F8E-44ED-A321-83C4CB1C36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73323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3659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363</Words>
  <Application>Microsoft Office PowerPoint</Application>
  <PresentationFormat>Breedbeeld</PresentationFormat>
  <Paragraphs>118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Periode overzicht</vt:lpstr>
      <vt:lpstr>PowerPoint-presentatie</vt:lpstr>
      <vt:lpstr>PowerPoint-presentatie</vt:lpstr>
      <vt:lpstr>Vorige week behandeld:</vt:lpstr>
      <vt:lpstr>Deze week staat in het teken van:</vt:lpstr>
      <vt:lpstr>Vandaag</vt:lpstr>
      <vt:lpstr>Verdeling van werkplekken tot 16.00uur</vt:lpstr>
      <vt:lpstr>Van concurrentieanalyse naar concurrentiestrategie</vt:lpstr>
      <vt:lpstr>Concurrentie-niveaus</vt:lpstr>
      <vt:lpstr>Concurrentie-strategie</vt:lpstr>
      <vt:lpstr>Concurrentie-strategie</vt:lpstr>
      <vt:lpstr>Concullega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7</cp:revision>
  <dcterms:created xsi:type="dcterms:W3CDTF">2021-07-07T07:37:45Z</dcterms:created>
  <dcterms:modified xsi:type="dcterms:W3CDTF">2021-11-29T10:30:34Z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